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7"/>
  </p:notesMasterIdLst>
  <p:sldIdLst>
    <p:sldId id="256" r:id="rId2"/>
    <p:sldId id="257" r:id="rId3"/>
    <p:sldId id="279" r:id="rId4"/>
    <p:sldId id="258" r:id="rId5"/>
    <p:sldId id="259" r:id="rId6"/>
    <p:sldId id="267" r:id="rId7"/>
    <p:sldId id="268" r:id="rId8"/>
    <p:sldId id="269" r:id="rId9"/>
    <p:sldId id="272" r:id="rId10"/>
    <p:sldId id="273" r:id="rId11"/>
    <p:sldId id="260" r:id="rId12"/>
    <p:sldId id="270" r:id="rId13"/>
    <p:sldId id="271" r:id="rId14"/>
    <p:sldId id="264" r:id="rId15"/>
    <p:sldId id="262" r:id="rId16"/>
    <p:sldId id="263" r:id="rId17"/>
    <p:sldId id="280" r:id="rId18"/>
    <p:sldId id="274" r:id="rId19"/>
    <p:sldId id="266" r:id="rId20"/>
    <p:sldId id="276" r:id="rId21"/>
    <p:sldId id="265" r:id="rId22"/>
    <p:sldId id="277" r:id="rId23"/>
    <p:sldId id="275" r:id="rId24"/>
    <p:sldId id="278" r:id="rId25"/>
    <p:sldId id="261"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7" d="100"/>
          <a:sy n="107" d="100"/>
        </p:scale>
        <p:origin x="-1098"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16EB3D-5B31-430E-ADC2-D7E1DC05775D}" type="datetimeFigureOut">
              <a:rPr lang="en-US" smtClean="0"/>
              <a:pPr/>
              <a:t>3/14/2015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830CDC-7E18-4173-AB0E-E951DDD7FF48}" type="slidenum">
              <a:rPr lang="en-US" smtClean="0"/>
              <a:pPr/>
              <a:t>‹#›</a:t>
            </a:fld>
            <a:endParaRPr lang="en-US"/>
          </a:p>
        </p:txBody>
      </p:sp>
    </p:spTree>
    <p:extLst>
      <p:ext uri="{BB962C8B-B14F-4D97-AF65-F5344CB8AC3E}">
        <p14:creationId xmlns:p14="http://schemas.microsoft.com/office/powerpoint/2010/main" xmlns="" val="17678588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830CDC-7E18-4173-AB0E-E951DDD7FF48}" type="slidenum">
              <a:rPr lang="en-US" smtClean="0"/>
              <a:pPr/>
              <a:t>5</a:t>
            </a:fld>
            <a:endParaRPr lang="en-US"/>
          </a:p>
        </p:txBody>
      </p:sp>
    </p:spTree>
    <p:extLst>
      <p:ext uri="{BB962C8B-B14F-4D97-AF65-F5344CB8AC3E}">
        <p14:creationId xmlns:p14="http://schemas.microsoft.com/office/powerpoint/2010/main" xmlns="" val="40351450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CFFCB144-686C-449D-8F48-5D48D87B329F}" type="datetimeFigureOut">
              <a:rPr lang="en-US" smtClean="0"/>
              <a:pPr/>
              <a:t>3/14/2015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4EEC6B-AAEE-41E5-90FF-D652337886AC}" type="slidenum">
              <a:rPr lang="en-US" smtClean="0"/>
              <a:pPr/>
              <a:t>‹#›</a:t>
            </a:fld>
            <a:endParaRPr lang="en-US"/>
          </a:p>
        </p:txBody>
      </p:sp>
      <p:sp>
        <p:nvSpPr>
          <p:cNvPr id="3" name="Subtitle 2"/>
          <p:cNvSpPr>
            <a:spLocks noGrp="1"/>
          </p:cNvSpPr>
          <p:nvPr>
            <p:ph type="subTitle" idx="1"/>
          </p:nvPr>
        </p:nvSpPr>
        <p:spPr>
          <a:xfrm>
            <a:off x="970613" y="4267200"/>
            <a:ext cx="6345302" cy="1371600"/>
          </a:xfrm>
          <a:noFill/>
        </p:spPr>
        <p:txBody>
          <a:bodyPr>
            <a:normAutofit/>
          </a:bodyPr>
          <a:lstStyle>
            <a:lvl1pPr marL="0" indent="0" algn="l">
              <a:spcBef>
                <a:spcPts val="0"/>
              </a:spcBef>
              <a:buNone/>
              <a:defRPr sz="1800">
                <a:solidFill>
                  <a:schemeClr val="tx1"/>
                </a:solidFill>
              </a:defRPr>
            </a:lvl1pPr>
            <a:lvl2pPr marL="342991" indent="0" algn="ctr">
              <a:buNone/>
              <a:defRPr>
                <a:solidFill>
                  <a:schemeClr val="tx1">
                    <a:tint val="75000"/>
                  </a:schemeClr>
                </a:solidFill>
              </a:defRPr>
            </a:lvl2pPr>
            <a:lvl3pPr marL="685983" indent="0" algn="ctr">
              <a:buNone/>
              <a:defRPr>
                <a:solidFill>
                  <a:schemeClr val="tx1">
                    <a:tint val="75000"/>
                  </a:schemeClr>
                </a:solidFill>
              </a:defRPr>
            </a:lvl3pPr>
            <a:lvl4pPr marL="1028974" indent="0" algn="ctr">
              <a:buNone/>
              <a:defRPr>
                <a:solidFill>
                  <a:schemeClr val="tx1">
                    <a:tint val="75000"/>
                  </a:schemeClr>
                </a:solidFill>
              </a:defRPr>
            </a:lvl4pPr>
            <a:lvl5pPr marL="1371966" indent="0" algn="ctr">
              <a:buNone/>
              <a:defRPr>
                <a:solidFill>
                  <a:schemeClr val="tx1">
                    <a:tint val="75000"/>
                  </a:schemeClr>
                </a:solidFill>
              </a:defRPr>
            </a:lvl5pPr>
            <a:lvl6pPr marL="1714957" indent="0" algn="ctr">
              <a:buNone/>
              <a:defRPr>
                <a:solidFill>
                  <a:schemeClr val="tx1">
                    <a:tint val="75000"/>
                  </a:schemeClr>
                </a:solidFill>
              </a:defRPr>
            </a:lvl6pPr>
            <a:lvl7pPr marL="2057949" indent="0" algn="ctr">
              <a:buNone/>
              <a:defRPr>
                <a:solidFill>
                  <a:schemeClr val="tx1">
                    <a:tint val="75000"/>
                  </a:schemeClr>
                </a:solidFill>
              </a:defRPr>
            </a:lvl7pPr>
            <a:lvl8pPr marL="2400940" indent="0" algn="ctr">
              <a:buNone/>
              <a:defRPr>
                <a:solidFill>
                  <a:schemeClr val="tx1">
                    <a:tint val="75000"/>
                  </a:schemeClr>
                </a:solidFill>
              </a:defRPr>
            </a:lvl8pPr>
            <a:lvl9pPr marL="2743932" indent="0" algn="ctr">
              <a:buNone/>
              <a:defRPr>
                <a:solidFill>
                  <a:schemeClr val="tx1">
                    <a:tint val="75000"/>
                  </a:schemeClr>
                </a:solidFill>
              </a:defRPr>
            </a:lvl9pPr>
          </a:lstStyle>
          <a:p>
            <a:r>
              <a:rPr lang="en-US" smtClean="0"/>
              <a:t>Click to edit Master subtitle style</a:t>
            </a:r>
            <a:endParaRPr/>
          </a:p>
        </p:txBody>
      </p:sp>
      <p:sp>
        <p:nvSpPr>
          <p:cNvPr id="2" name="Title 1"/>
          <p:cNvSpPr>
            <a:spLocks noGrp="1"/>
          </p:cNvSpPr>
          <p:nvPr>
            <p:ph type="ctrTitle"/>
          </p:nvPr>
        </p:nvSpPr>
        <p:spPr>
          <a:xfrm>
            <a:off x="970613" y="990600"/>
            <a:ext cx="6345302" cy="3200400"/>
          </a:xfrm>
        </p:spPr>
        <p:txBody>
          <a:bodyPr>
            <a:normAutofit/>
          </a:bodyPr>
          <a:lstStyle>
            <a:lvl1pPr>
              <a:defRPr sz="4501"/>
            </a:lvl1pPr>
          </a:lstStyle>
          <a:p>
            <a:r>
              <a:rPr lang="en-US" smtClean="0"/>
              <a:t>Click to edit Master title style</a:t>
            </a:r>
            <a:endParaRPr/>
          </a:p>
        </p:txBody>
      </p:sp>
    </p:spTree>
    <p:extLst>
      <p:ext uri="{BB962C8B-B14F-4D97-AF65-F5344CB8AC3E}">
        <p14:creationId xmlns:p14="http://schemas.microsoft.com/office/powerpoint/2010/main" xmlns="" val="55402529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CFFCB144-686C-449D-8F48-5D48D87B329F}" type="datetimeFigureOut">
              <a:rPr lang="en-US" smtClean="0"/>
              <a:pPr/>
              <a:t>3/14/2015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4EEC6B-AAEE-41E5-90FF-D652337886AC}" type="slidenum">
              <a:rPr lang="en-US" smtClean="0"/>
              <a:pPr/>
              <a:t>‹#›</a:t>
            </a:fld>
            <a:endParaRPr lang="en-US"/>
          </a:p>
        </p:txBody>
      </p:sp>
      <p:sp>
        <p:nvSpPr>
          <p:cNvPr id="3" name="Vertical Text Placeholder 2"/>
          <p:cNvSpPr>
            <a:spLocks noGrp="1"/>
          </p:cNvSpPr>
          <p:nvPr>
            <p:ph type="body" orient="vert" idx="1"/>
          </p:nvPr>
        </p:nvSpPr>
        <p:spPr/>
        <p:txBody>
          <a:bodyPr vert="eaVert"/>
          <a:lstStyle>
            <a:lvl5pPr>
              <a:defRPr/>
            </a:lvl5pPr>
            <a:lvl6pPr marL="1200470">
              <a:defRPr/>
            </a:lvl6pPr>
            <a:lvl7pPr marL="1406265">
              <a:defRPr/>
            </a:lvl7pPr>
            <a:lvl8pPr marL="1612060">
              <a:defRPr/>
            </a:lvl8pPr>
            <a:lvl9pPr marL="1817855">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2" name="Title 1"/>
          <p:cNvSpPr>
            <a:spLocks noGrp="1"/>
          </p:cNvSpPr>
          <p:nvPr>
            <p:ph type="title"/>
          </p:nvPr>
        </p:nvSpPr>
        <p:spPr/>
        <p:txBody>
          <a:bodyPr/>
          <a:lstStyle/>
          <a:p>
            <a:r>
              <a:rPr lang="en-US" smtClean="0"/>
              <a:t>Click to edit Master title style</a:t>
            </a:r>
            <a:endParaRPr/>
          </a:p>
        </p:txBody>
      </p:sp>
    </p:spTree>
    <p:extLst>
      <p:ext uri="{BB962C8B-B14F-4D97-AF65-F5344CB8AC3E}">
        <p14:creationId xmlns:p14="http://schemas.microsoft.com/office/powerpoint/2010/main" xmlns="" val="337402840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CFFCB144-686C-449D-8F48-5D48D87B329F}" type="datetimeFigureOut">
              <a:rPr lang="en-US" smtClean="0"/>
              <a:pPr/>
              <a:t>3/14/2015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4EEC6B-AAEE-41E5-90FF-D652337886AC}" type="slidenum">
              <a:rPr lang="en-US" smtClean="0"/>
              <a:pPr/>
              <a:t>‹#›</a:t>
            </a:fld>
            <a:endParaRPr lang="en-US"/>
          </a:p>
        </p:txBody>
      </p:sp>
      <p:sp>
        <p:nvSpPr>
          <p:cNvPr id="3" name="Vertical Text Placeholder 2"/>
          <p:cNvSpPr>
            <a:spLocks noGrp="1"/>
          </p:cNvSpPr>
          <p:nvPr>
            <p:ph type="body" orient="vert" idx="1"/>
          </p:nvPr>
        </p:nvSpPr>
        <p:spPr>
          <a:xfrm>
            <a:off x="970613" y="381000"/>
            <a:ext cx="6230973" cy="5791200"/>
          </a:xfrm>
        </p:spPr>
        <p:txBody>
          <a:bodyPr vert="eaVert"/>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2" name="Vertical Title 1"/>
          <p:cNvSpPr>
            <a:spLocks noGrp="1"/>
          </p:cNvSpPr>
          <p:nvPr>
            <p:ph type="title" orient="vert"/>
          </p:nvPr>
        </p:nvSpPr>
        <p:spPr>
          <a:xfrm>
            <a:off x="7315916" y="381000"/>
            <a:ext cx="1429121" cy="5791200"/>
          </a:xfrm>
        </p:spPr>
        <p:txBody>
          <a:bodyPr vert="eaVert"/>
          <a:lstStyle/>
          <a:p>
            <a:r>
              <a:rPr lang="en-US" smtClean="0"/>
              <a:t>Click to edit Master title style</a:t>
            </a:r>
            <a:endParaRPr/>
          </a:p>
        </p:txBody>
      </p:sp>
    </p:spTree>
    <p:extLst>
      <p:ext uri="{BB962C8B-B14F-4D97-AF65-F5344CB8AC3E}">
        <p14:creationId xmlns:p14="http://schemas.microsoft.com/office/powerpoint/2010/main" xmlns="" val="145500703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CFFCB144-686C-449D-8F48-5D48D87B329F}" type="datetimeFigureOut">
              <a:rPr lang="en-US" smtClean="0"/>
              <a:pPr/>
              <a:t>3/14/2015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4EEC6B-AAEE-41E5-90FF-D652337886AC}" type="slidenum">
              <a:rPr lang="en-US" smtClean="0"/>
              <a:pPr/>
              <a:t>‹#›</a:t>
            </a:fld>
            <a:endParaRPr lang="en-US"/>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2" name="Title 1"/>
          <p:cNvSpPr>
            <a:spLocks noGrp="1"/>
          </p:cNvSpPr>
          <p:nvPr>
            <p:ph type="title"/>
          </p:nvPr>
        </p:nvSpPr>
        <p:spPr/>
        <p:txBody>
          <a:bodyPr/>
          <a:lstStyle/>
          <a:p>
            <a:r>
              <a:rPr lang="en-US" smtClean="0"/>
              <a:t>Click to edit Master title style</a:t>
            </a:r>
            <a:endParaRPr/>
          </a:p>
        </p:txBody>
      </p:sp>
    </p:spTree>
    <p:extLst>
      <p:ext uri="{BB962C8B-B14F-4D97-AF65-F5344CB8AC3E}">
        <p14:creationId xmlns:p14="http://schemas.microsoft.com/office/powerpoint/2010/main" xmlns="" val="119542591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CFFCB144-686C-449D-8F48-5D48D87B329F}" type="datetimeFigureOut">
              <a:rPr lang="en-US" smtClean="0"/>
              <a:pPr/>
              <a:t>3/14/2015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4EEC6B-AAEE-41E5-90FF-D652337886AC}" type="slidenum">
              <a:rPr lang="en-US" smtClean="0"/>
              <a:pPr/>
              <a:t>‹#›</a:t>
            </a:fld>
            <a:endParaRPr lang="en-US"/>
          </a:p>
        </p:txBody>
      </p:sp>
      <p:sp>
        <p:nvSpPr>
          <p:cNvPr id="3" name="Text Placeholder 2"/>
          <p:cNvSpPr>
            <a:spLocks noGrp="1"/>
          </p:cNvSpPr>
          <p:nvPr>
            <p:ph type="body" idx="1"/>
          </p:nvPr>
        </p:nvSpPr>
        <p:spPr>
          <a:xfrm>
            <a:off x="970613" y="4876800"/>
            <a:ext cx="6345303" cy="1143000"/>
          </a:xfrm>
          <a:noFill/>
        </p:spPr>
        <p:txBody>
          <a:bodyPr anchor="t">
            <a:normAutofit/>
          </a:bodyPr>
          <a:lstStyle>
            <a:lvl1pPr marL="0" indent="0">
              <a:spcBef>
                <a:spcPts val="0"/>
              </a:spcBef>
              <a:buNone/>
              <a:defRPr sz="1800">
                <a:solidFill>
                  <a:schemeClr val="tx1"/>
                </a:solidFill>
              </a:defRPr>
            </a:lvl1pPr>
            <a:lvl2pPr marL="342991" indent="0">
              <a:buNone/>
              <a:defRPr sz="1350">
                <a:solidFill>
                  <a:schemeClr val="tx1">
                    <a:tint val="75000"/>
                  </a:schemeClr>
                </a:solidFill>
              </a:defRPr>
            </a:lvl2pPr>
            <a:lvl3pPr marL="685983" indent="0">
              <a:buNone/>
              <a:defRPr sz="1200">
                <a:solidFill>
                  <a:schemeClr val="tx1">
                    <a:tint val="75000"/>
                  </a:schemeClr>
                </a:solidFill>
              </a:defRPr>
            </a:lvl3pPr>
            <a:lvl4pPr marL="1028974" indent="0">
              <a:buNone/>
              <a:defRPr sz="1050">
                <a:solidFill>
                  <a:schemeClr val="tx1">
                    <a:tint val="75000"/>
                  </a:schemeClr>
                </a:solidFill>
              </a:defRPr>
            </a:lvl4pPr>
            <a:lvl5pPr marL="1371966" indent="0">
              <a:buNone/>
              <a:defRPr sz="1050">
                <a:solidFill>
                  <a:schemeClr val="tx1">
                    <a:tint val="75000"/>
                  </a:schemeClr>
                </a:solidFill>
              </a:defRPr>
            </a:lvl5pPr>
            <a:lvl6pPr marL="1714957" indent="0">
              <a:buNone/>
              <a:defRPr sz="1050">
                <a:solidFill>
                  <a:schemeClr val="tx1">
                    <a:tint val="75000"/>
                  </a:schemeClr>
                </a:solidFill>
              </a:defRPr>
            </a:lvl6pPr>
            <a:lvl7pPr marL="2057949" indent="0">
              <a:buNone/>
              <a:defRPr sz="1050">
                <a:solidFill>
                  <a:schemeClr val="tx1">
                    <a:tint val="75000"/>
                  </a:schemeClr>
                </a:solidFill>
              </a:defRPr>
            </a:lvl7pPr>
            <a:lvl8pPr marL="2400940" indent="0">
              <a:buNone/>
              <a:defRPr sz="1050">
                <a:solidFill>
                  <a:schemeClr val="tx1">
                    <a:tint val="75000"/>
                  </a:schemeClr>
                </a:solidFill>
              </a:defRPr>
            </a:lvl8pPr>
            <a:lvl9pPr marL="2743932" indent="0">
              <a:buNone/>
              <a:defRPr sz="1050">
                <a:solidFill>
                  <a:schemeClr val="tx1">
                    <a:tint val="75000"/>
                  </a:schemeClr>
                </a:solidFill>
              </a:defRPr>
            </a:lvl9pPr>
          </a:lstStyle>
          <a:p>
            <a:pPr lvl="0"/>
            <a:r>
              <a:rPr lang="en-US" smtClean="0"/>
              <a:t>Click to edit Master text styles</a:t>
            </a:r>
          </a:p>
        </p:txBody>
      </p:sp>
      <p:sp>
        <p:nvSpPr>
          <p:cNvPr id="2" name="Title 1"/>
          <p:cNvSpPr>
            <a:spLocks noGrp="1"/>
          </p:cNvSpPr>
          <p:nvPr>
            <p:ph type="title"/>
          </p:nvPr>
        </p:nvSpPr>
        <p:spPr>
          <a:xfrm>
            <a:off x="970613" y="2057401"/>
            <a:ext cx="6345303" cy="2666999"/>
          </a:xfrm>
        </p:spPr>
        <p:txBody>
          <a:bodyPr anchor="b">
            <a:normAutofit/>
          </a:bodyPr>
          <a:lstStyle>
            <a:lvl1pPr algn="l">
              <a:defRPr sz="3601" b="0" i="0" cap="none" baseline="0"/>
            </a:lvl1pPr>
          </a:lstStyle>
          <a:p>
            <a:r>
              <a:rPr lang="en-US" smtClean="0"/>
              <a:t>Click to edit Master title style</a:t>
            </a:r>
            <a:endParaRPr/>
          </a:p>
        </p:txBody>
      </p:sp>
    </p:spTree>
    <p:extLst>
      <p:ext uri="{BB962C8B-B14F-4D97-AF65-F5344CB8AC3E}">
        <p14:creationId xmlns:p14="http://schemas.microsoft.com/office/powerpoint/2010/main" xmlns="" val="205137231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CFFCB144-686C-449D-8F48-5D48D87B329F}" type="datetimeFigureOut">
              <a:rPr lang="en-US" smtClean="0"/>
              <a:pPr/>
              <a:t>3/14/2015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4EEC6B-AAEE-41E5-90FF-D652337886AC}" type="slidenum">
              <a:rPr lang="en-US" smtClean="0"/>
              <a:pPr/>
              <a:t>‹#›</a:t>
            </a:fld>
            <a:endParaRPr lang="en-US"/>
          </a:p>
        </p:txBody>
      </p:sp>
      <p:sp>
        <p:nvSpPr>
          <p:cNvPr id="4" name="Content Placeholder 3"/>
          <p:cNvSpPr>
            <a:spLocks noGrp="1"/>
          </p:cNvSpPr>
          <p:nvPr>
            <p:ph sz="half" idx="2"/>
          </p:nvPr>
        </p:nvSpPr>
        <p:spPr>
          <a:xfrm>
            <a:off x="4652738" y="1676401"/>
            <a:ext cx="3525930" cy="4495800"/>
          </a:xfrm>
        </p:spPr>
        <p:txBody>
          <a:bodyPr>
            <a:normAutofit/>
          </a:bodyPr>
          <a:lstStyle>
            <a:lvl1pPr>
              <a:defRPr sz="1800"/>
            </a:lvl1pPr>
            <a:lvl2pPr>
              <a:defRPr sz="1500"/>
            </a:lvl2pPr>
            <a:lvl3pPr>
              <a:defRPr sz="1350"/>
            </a:lvl3pPr>
            <a:lvl4pPr>
              <a:defRPr sz="1200"/>
            </a:lvl4pPr>
            <a:lvl5pPr>
              <a:defRPr sz="1200"/>
            </a:lvl5pPr>
            <a:lvl6pPr marL="1200470">
              <a:defRPr sz="1200"/>
            </a:lvl6pPr>
            <a:lvl7pPr marL="1406265">
              <a:defRPr sz="1200"/>
            </a:lvl7pPr>
            <a:lvl8pPr marL="1612060">
              <a:defRPr sz="1200"/>
            </a:lvl8pPr>
            <a:lvl9pPr marL="1817855">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3" name="Content Placeholder 2"/>
          <p:cNvSpPr>
            <a:spLocks noGrp="1"/>
          </p:cNvSpPr>
          <p:nvPr>
            <p:ph sz="half" idx="1"/>
          </p:nvPr>
        </p:nvSpPr>
        <p:spPr>
          <a:xfrm>
            <a:off x="970612" y="1676400"/>
            <a:ext cx="3525930" cy="4495800"/>
          </a:xfrm>
        </p:spPr>
        <p:txBody>
          <a:bodyPr>
            <a:normAutofit/>
          </a:bodyPr>
          <a:lstStyle>
            <a:lvl1pPr>
              <a:defRPr sz="1800"/>
            </a:lvl1pPr>
            <a:lvl2pPr>
              <a:defRPr sz="1500"/>
            </a:lvl2pPr>
            <a:lvl3pPr>
              <a:defRPr sz="1350"/>
            </a:lvl3pPr>
            <a:lvl4pPr>
              <a:defRPr sz="1200"/>
            </a:lvl4pPr>
            <a:lvl5pPr>
              <a:defRPr sz="1200"/>
            </a:lvl5pPr>
            <a:lvl6pPr marL="1200470">
              <a:defRPr sz="1200"/>
            </a:lvl6pPr>
            <a:lvl7pPr marL="1406265">
              <a:defRPr sz="1200"/>
            </a:lvl7pPr>
            <a:lvl8pPr marL="1612060">
              <a:defRPr sz="1200"/>
            </a:lvl8pPr>
            <a:lvl9pPr marL="1817855">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2" name="Title 1"/>
          <p:cNvSpPr>
            <a:spLocks noGrp="1"/>
          </p:cNvSpPr>
          <p:nvPr>
            <p:ph type="title"/>
          </p:nvPr>
        </p:nvSpPr>
        <p:spPr/>
        <p:txBody>
          <a:bodyPr/>
          <a:lstStyle/>
          <a:p>
            <a:r>
              <a:rPr lang="en-US" smtClean="0"/>
              <a:t>Click to edit Master title style</a:t>
            </a:r>
            <a:endParaRPr/>
          </a:p>
        </p:txBody>
      </p:sp>
    </p:spTree>
    <p:extLst>
      <p:ext uri="{BB962C8B-B14F-4D97-AF65-F5344CB8AC3E}">
        <p14:creationId xmlns:p14="http://schemas.microsoft.com/office/powerpoint/2010/main" xmlns="" val="24190709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CFFCB144-686C-449D-8F48-5D48D87B329F}" type="datetimeFigureOut">
              <a:rPr lang="en-US" smtClean="0"/>
              <a:pPr/>
              <a:t>3/14/2015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E4EEC6B-AAEE-41E5-90FF-D652337886AC}" type="slidenum">
              <a:rPr lang="en-US" smtClean="0"/>
              <a:pPr/>
              <a:t>‹#›</a:t>
            </a:fld>
            <a:endParaRPr lang="en-US"/>
          </a:p>
        </p:txBody>
      </p:sp>
      <p:sp>
        <p:nvSpPr>
          <p:cNvPr id="6" name="Content Placeholder 5"/>
          <p:cNvSpPr>
            <a:spLocks noGrp="1"/>
          </p:cNvSpPr>
          <p:nvPr>
            <p:ph sz="quarter" idx="4"/>
          </p:nvPr>
        </p:nvSpPr>
        <p:spPr>
          <a:xfrm>
            <a:off x="4645026" y="2516458"/>
            <a:ext cx="3528363" cy="3655743"/>
          </a:xfrm>
        </p:spPr>
        <p:txBody>
          <a:bodyPr/>
          <a:lstStyle>
            <a:lvl1pPr>
              <a:defRPr sz="1650"/>
            </a:lvl1pPr>
            <a:lvl2pPr>
              <a:defRPr sz="1500"/>
            </a:lvl2pPr>
            <a:lvl3pPr>
              <a:defRPr sz="1350"/>
            </a:lvl3pPr>
            <a:lvl4pPr>
              <a:defRPr sz="1200"/>
            </a:lvl4pPr>
            <a:lvl5pPr>
              <a:defRPr sz="1200"/>
            </a:lvl5pPr>
            <a:lvl6pPr marL="1200470">
              <a:defRPr sz="1200"/>
            </a:lvl6pPr>
            <a:lvl7pPr marL="1406265">
              <a:defRPr sz="1200"/>
            </a:lvl7pPr>
            <a:lvl8pPr marL="1612060">
              <a:defRPr sz="1200"/>
            </a:lvl8pPr>
            <a:lvl9pPr marL="1817855">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645026" y="1676400"/>
            <a:ext cx="3528363" cy="762001"/>
          </a:xfrm>
        </p:spPr>
        <p:txBody>
          <a:bodyPr anchor="ctr">
            <a:noAutofit/>
          </a:bodyPr>
          <a:lstStyle>
            <a:lvl1pPr marL="0" indent="0">
              <a:spcBef>
                <a:spcPts val="0"/>
              </a:spcBef>
              <a:buNone/>
              <a:defRPr sz="1800" b="0"/>
            </a:lvl1pPr>
            <a:lvl2pPr marL="342991" indent="0">
              <a:buNone/>
              <a:defRPr sz="1500" b="1"/>
            </a:lvl2pPr>
            <a:lvl3pPr marL="685983" indent="0">
              <a:buNone/>
              <a:defRPr sz="1350" b="1"/>
            </a:lvl3pPr>
            <a:lvl4pPr marL="1028974" indent="0">
              <a:buNone/>
              <a:defRPr sz="1200" b="1"/>
            </a:lvl4pPr>
            <a:lvl5pPr marL="1371966" indent="0">
              <a:buNone/>
              <a:defRPr sz="1200" b="1"/>
            </a:lvl5pPr>
            <a:lvl6pPr marL="1714957" indent="0">
              <a:buNone/>
              <a:defRPr sz="1200" b="1"/>
            </a:lvl6pPr>
            <a:lvl7pPr marL="2057949" indent="0">
              <a:buNone/>
              <a:defRPr sz="1200" b="1"/>
            </a:lvl7pPr>
            <a:lvl8pPr marL="2400940" indent="0">
              <a:buNone/>
              <a:defRPr sz="1200" b="1"/>
            </a:lvl8pPr>
            <a:lvl9pPr marL="2743932"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970612" y="2516458"/>
            <a:ext cx="3526775" cy="3655743"/>
          </a:xfrm>
        </p:spPr>
        <p:txBody>
          <a:bodyPr/>
          <a:lstStyle>
            <a:lvl1pPr>
              <a:defRPr sz="1650"/>
            </a:lvl1pPr>
            <a:lvl2pPr>
              <a:defRPr sz="1500"/>
            </a:lvl2pPr>
            <a:lvl3pPr>
              <a:defRPr sz="1350"/>
            </a:lvl3pPr>
            <a:lvl4pPr>
              <a:defRPr sz="1200"/>
            </a:lvl4pPr>
            <a:lvl5pPr>
              <a:defRPr sz="1200"/>
            </a:lvl5pPr>
            <a:lvl6pPr marL="1200470">
              <a:defRPr sz="1200"/>
            </a:lvl6pPr>
            <a:lvl7pPr marL="1406265">
              <a:defRPr sz="1200"/>
            </a:lvl7pPr>
            <a:lvl8pPr marL="1612060">
              <a:defRPr sz="1200"/>
            </a:lvl8pPr>
            <a:lvl9pPr marL="1817855">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3" name="Text Placeholder 2"/>
          <p:cNvSpPr>
            <a:spLocks noGrp="1"/>
          </p:cNvSpPr>
          <p:nvPr>
            <p:ph type="body" idx="1"/>
          </p:nvPr>
        </p:nvSpPr>
        <p:spPr>
          <a:xfrm>
            <a:off x="970612" y="1676400"/>
            <a:ext cx="3526775" cy="762001"/>
          </a:xfrm>
        </p:spPr>
        <p:txBody>
          <a:bodyPr anchor="ctr">
            <a:noAutofit/>
          </a:bodyPr>
          <a:lstStyle>
            <a:lvl1pPr marL="0" indent="0">
              <a:spcBef>
                <a:spcPts val="0"/>
              </a:spcBef>
              <a:buNone/>
              <a:defRPr sz="1800" b="0"/>
            </a:lvl1pPr>
            <a:lvl2pPr marL="342991" indent="0">
              <a:buNone/>
              <a:defRPr sz="1500" b="1"/>
            </a:lvl2pPr>
            <a:lvl3pPr marL="685983" indent="0">
              <a:buNone/>
              <a:defRPr sz="1350" b="1"/>
            </a:lvl3pPr>
            <a:lvl4pPr marL="1028974" indent="0">
              <a:buNone/>
              <a:defRPr sz="1200" b="1"/>
            </a:lvl4pPr>
            <a:lvl5pPr marL="1371966" indent="0">
              <a:buNone/>
              <a:defRPr sz="1200" b="1"/>
            </a:lvl5pPr>
            <a:lvl6pPr marL="1714957" indent="0">
              <a:buNone/>
              <a:defRPr sz="1200" b="1"/>
            </a:lvl6pPr>
            <a:lvl7pPr marL="2057949" indent="0">
              <a:buNone/>
              <a:defRPr sz="1200" b="1"/>
            </a:lvl7pPr>
            <a:lvl8pPr marL="2400940" indent="0">
              <a:buNone/>
              <a:defRPr sz="1200" b="1"/>
            </a:lvl8pPr>
            <a:lvl9pPr marL="2743932" indent="0">
              <a:buNone/>
              <a:defRPr sz="1200" b="1"/>
            </a:lvl9pPr>
          </a:lstStyle>
          <a:p>
            <a:pPr lvl="0"/>
            <a:r>
              <a:rPr lang="en-US" smtClean="0"/>
              <a:t>Click to edit Master text styles</a:t>
            </a:r>
          </a:p>
        </p:txBody>
      </p:sp>
      <p:sp>
        <p:nvSpPr>
          <p:cNvPr id="2" name="Title 1"/>
          <p:cNvSpPr>
            <a:spLocks noGrp="1"/>
          </p:cNvSpPr>
          <p:nvPr>
            <p:ph type="title"/>
          </p:nvPr>
        </p:nvSpPr>
        <p:spPr>
          <a:xfrm>
            <a:off x="970612" y="381000"/>
            <a:ext cx="7202776" cy="1143000"/>
          </a:xfrm>
        </p:spPr>
        <p:txBody>
          <a:bodyPr/>
          <a:lstStyle>
            <a:lvl1pPr>
              <a:defRPr/>
            </a:lvl1pPr>
          </a:lstStyle>
          <a:p>
            <a:r>
              <a:rPr lang="en-US" smtClean="0"/>
              <a:t>Click to edit Master title style</a:t>
            </a:r>
            <a:endParaRPr/>
          </a:p>
        </p:txBody>
      </p:sp>
    </p:spTree>
    <p:extLst>
      <p:ext uri="{BB962C8B-B14F-4D97-AF65-F5344CB8AC3E}">
        <p14:creationId xmlns:p14="http://schemas.microsoft.com/office/powerpoint/2010/main" xmlns="" val="415385405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FFCB144-686C-449D-8F48-5D48D87B329F}" type="datetimeFigureOut">
              <a:rPr lang="en-US" smtClean="0"/>
              <a:pPr/>
              <a:t>3/14/2015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E4EEC6B-AAEE-41E5-90FF-D652337886AC}" type="slidenum">
              <a:rPr lang="en-US" smtClean="0"/>
              <a:pPr/>
              <a:t>‹#›</a:t>
            </a:fld>
            <a:endParaRPr lang="en-US"/>
          </a:p>
        </p:txBody>
      </p:sp>
      <p:sp>
        <p:nvSpPr>
          <p:cNvPr id="2" name="Title 1"/>
          <p:cNvSpPr>
            <a:spLocks noGrp="1"/>
          </p:cNvSpPr>
          <p:nvPr>
            <p:ph type="title"/>
          </p:nvPr>
        </p:nvSpPr>
        <p:spPr/>
        <p:txBody>
          <a:bodyPr/>
          <a:lstStyle/>
          <a:p>
            <a:r>
              <a:rPr lang="en-US" smtClean="0"/>
              <a:t>Click to edit Master title style</a:t>
            </a:r>
            <a:endParaRPr/>
          </a:p>
        </p:txBody>
      </p:sp>
    </p:spTree>
    <p:extLst>
      <p:ext uri="{BB962C8B-B14F-4D97-AF65-F5344CB8AC3E}">
        <p14:creationId xmlns:p14="http://schemas.microsoft.com/office/powerpoint/2010/main" xmlns="" val="251398069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FCB144-686C-449D-8F48-5D48D87B329F}" type="datetimeFigureOut">
              <a:rPr lang="en-US" smtClean="0"/>
              <a:pPr/>
              <a:t>3/14/2015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E4EEC6B-AAEE-41E5-90FF-D652337886AC}" type="slidenum">
              <a:rPr lang="en-US" smtClean="0"/>
              <a:pPr/>
              <a:t>‹#›</a:t>
            </a:fld>
            <a:endParaRPr lang="en-US"/>
          </a:p>
        </p:txBody>
      </p:sp>
    </p:spTree>
    <p:extLst>
      <p:ext uri="{BB962C8B-B14F-4D97-AF65-F5344CB8AC3E}">
        <p14:creationId xmlns:p14="http://schemas.microsoft.com/office/powerpoint/2010/main" xmlns="" val="422269064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CFFCB144-686C-449D-8F48-5D48D87B329F}" type="datetimeFigureOut">
              <a:rPr lang="en-US" smtClean="0"/>
              <a:pPr/>
              <a:t>3/14/2015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4EEC6B-AAEE-41E5-90FF-D652337886AC}" type="slidenum">
              <a:rPr lang="en-US" smtClean="0"/>
              <a:pPr/>
              <a:t>‹#›</a:t>
            </a:fld>
            <a:endParaRPr lang="en-US"/>
          </a:p>
        </p:txBody>
      </p:sp>
      <p:sp>
        <p:nvSpPr>
          <p:cNvPr id="4" name="Text Placeholder 3"/>
          <p:cNvSpPr>
            <a:spLocks noGrp="1"/>
          </p:cNvSpPr>
          <p:nvPr>
            <p:ph type="body" sz="half" idx="2"/>
          </p:nvPr>
        </p:nvSpPr>
        <p:spPr>
          <a:xfrm>
            <a:off x="5829627" y="4191000"/>
            <a:ext cx="2858244" cy="1524000"/>
          </a:xfrm>
          <a:noFill/>
        </p:spPr>
        <p:txBody>
          <a:bodyPr>
            <a:normAutofit/>
          </a:bodyPr>
          <a:lstStyle>
            <a:lvl1pPr marL="0" indent="0">
              <a:buNone/>
              <a:defRPr sz="1350"/>
            </a:lvl1pPr>
            <a:lvl2pPr marL="342991" indent="0">
              <a:buNone/>
              <a:defRPr sz="900"/>
            </a:lvl2pPr>
            <a:lvl3pPr marL="685983" indent="0">
              <a:buNone/>
              <a:defRPr sz="750"/>
            </a:lvl3pPr>
            <a:lvl4pPr marL="1028974" indent="0">
              <a:buNone/>
              <a:defRPr sz="675"/>
            </a:lvl4pPr>
            <a:lvl5pPr marL="1371966" indent="0">
              <a:buNone/>
              <a:defRPr sz="675"/>
            </a:lvl5pPr>
            <a:lvl6pPr marL="1714957" indent="0">
              <a:buNone/>
              <a:defRPr sz="675"/>
            </a:lvl6pPr>
            <a:lvl7pPr marL="2057949" indent="0">
              <a:buNone/>
              <a:defRPr sz="675"/>
            </a:lvl7pPr>
            <a:lvl8pPr marL="2400940" indent="0">
              <a:buNone/>
              <a:defRPr sz="675"/>
            </a:lvl8pPr>
            <a:lvl9pPr marL="2743932" indent="0">
              <a:buNone/>
              <a:defRPr sz="675"/>
            </a:lvl9pPr>
          </a:lstStyle>
          <a:p>
            <a:pPr lvl="0"/>
            <a:r>
              <a:rPr lang="en-US" smtClean="0"/>
              <a:t>Click to edit Master text styles</a:t>
            </a:r>
          </a:p>
        </p:txBody>
      </p:sp>
      <p:sp>
        <p:nvSpPr>
          <p:cNvPr id="3" name="Content Placeholder 2"/>
          <p:cNvSpPr>
            <a:spLocks noGrp="1"/>
          </p:cNvSpPr>
          <p:nvPr>
            <p:ph idx="1"/>
          </p:nvPr>
        </p:nvSpPr>
        <p:spPr>
          <a:xfrm>
            <a:off x="970612" y="685800"/>
            <a:ext cx="4630356" cy="5486400"/>
          </a:xfrm>
        </p:spPr>
        <p:txBody>
          <a:bodyPr>
            <a:normAutofit/>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2" name="Title 1"/>
          <p:cNvSpPr>
            <a:spLocks noGrp="1"/>
          </p:cNvSpPr>
          <p:nvPr>
            <p:ph type="title"/>
          </p:nvPr>
        </p:nvSpPr>
        <p:spPr>
          <a:xfrm>
            <a:off x="5829627" y="1676400"/>
            <a:ext cx="2858244" cy="2438400"/>
          </a:xfrm>
        </p:spPr>
        <p:txBody>
          <a:bodyPr anchor="b">
            <a:normAutofit/>
          </a:bodyPr>
          <a:lstStyle>
            <a:lvl1pPr algn="l">
              <a:defRPr sz="2401" b="0"/>
            </a:lvl1pPr>
          </a:lstStyle>
          <a:p>
            <a:r>
              <a:rPr lang="en-US" smtClean="0"/>
              <a:t>Click to edit Master title style</a:t>
            </a:r>
            <a:endParaRPr/>
          </a:p>
        </p:txBody>
      </p:sp>
    </p:spTree>
    <p:extLst>
      <p:ext uri="{BB962C8B-B14F-4D97-AF65-F5344CB8AC3E}">
        <p14:creationId xmlns:p14="http://schemas.microsoft.com/office/powerpoint/2010/main" xmlns="" val="182802227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142107" y="0"/>
            <a:ext cx="4458862" cy="6858000"/>
          </a:xfrm>
        </p:spPr>
        <p:txBody>
          <a:bodyPr tIns="914400">
            <a:normAutofit/>
          </a:bodyPr>
          <a:lstStyle>
            <a:lvl1pPr marL="0" indent="0" algn="ctr">
              <a:buNone/>
              <a:defRPr sz="1800"/>
            </a:lvl1pPr>
            <a:lvl2pPr marL="342991" indent="0">
              <a:buNone/>
              <a:defRPr sz="2101"/>
            </a:lvl2pPr>
            <a:lvl3pPr marL="685983" indent="0">
              <a:buNone/>
              <a:defRPr sz="1800"/>
            </a:lvl3pPr>
            <a:lvl4pPr marL="1028974" indent="0">
              <a:buNone/>
              <a:defRPr sz="1500"/>
            </a:lvl4pPr>
            <a:lvl5pPr marL="1371966" indent="0">
              <a:buNone/>
              <a:defRPr sz="1500"/>
            </a:lvl5pPr>
            <a:lvl6pPr marL="1714957" indent="0">
              <a:buNone/>
              <a:defRPr sz="1500"/>
            </a:lvl6pPr>
            <a:lvl7pPr marL="2057949" indent="0">
              <a:buNone/>
              <a:defRPr sz="1500"/>
            </a:lvl7pPr>
            <a:lvl8pPr marL="2400940" indent="0">
              <a:buNone/>
              <a:defRPr sz="1500"/>
            </a:lvl8pPr>
            <a:lvl9pPr marL="2743932" indent="0">
              <a:buNone/>
              <a:defRPr sz="1500"/>
            </a:lvl9pPr>
          </a:lstStyle>
          <a:p>
            <a:r>
              <a:rPr lang="en-US" smtClean="0"/>
              <a:t>Click icon to add picture</a:t>
            </a:r>
            <a:endParaRPr dirty="0"/>
          </a:p>
        </p:txBody>
      </p:sp>
      <p:sp>
        <p:nvSpPr>
          <p:cNvPr id="4" name="Text Placeholder 3"/>
          <p:cNvSpPr>
            <a:spLocks noGrp="1"/>
          </p:cNvSpPr>
          <p:nvPr>
            <p:ph type="body" sz="half" idx="2"/>
          </p:nvPr>
        </p:nvSpPr>
        <p:spPr>
          <a:xfrm>
            <a:off x="5829627" y="4191000"/>
            <a:ext cx="2858244" cy="1524000"/>
          </a:xfrm>
          <a:noFill/>
        </p:spPr>
        <p:txBody>
          <a:bodyPr>
            <a:normAutofit/>
          </a:bodyPr>
          <a:lstStyle>
            <a:lvl1pPr marL="0" indent="0">
              <a:buNone/>
              <a:defRPr sz="1350"/>
            </a:lvl1pPr>
            <a:lvl2pPr marL="342991" indent="0">
              <a:buNone/>
              <a:defRPr sz="900"/>
            </a:lvl2pPr>
            <a:lvl3pPr marL="685983" indent="0">
              <a:buNone/>
              <a:defRPr sz="750"/>
            </a:lvl3pPr>
            <a:lvl4pPr marL="1028974" indent="0">
              <a:buNone/>
              <a:defRPr sz="675"/>
            </a:lvl4pPr>
            <a:lvl5pPr marL="1371966" indent="0">
              <a:buNone/>
              <a:defRPr sz="675"/>
            </a:lvl5pPr>
            <a:lvl6pPr marL="1714957" indent="0">
              <a:buNone/>
              <a:defRPr sz="675"/>
            </a:lvl6pPr>
            <a:lvl7pPr marL="2057949" indent="0">
              <a:buNone/>
              <a:defRPr sz="675"/>
            </a:lvl7pPr>
            <a:lvl8pPr marL="2400940" indent="0">
              <a:buNone/>
              <a:defRPr sz="675"/>
            </a:lvl8pPr>
            <a:lvl9pPr marL="2743932" indent="0">
              <a:buNone/>
              <a:defRPr sz="675"/>
            </a:lvl9pPr>
          </a:lstStyle>
          <a:p>
            <a:pPr lvl="0"/>
            <a:r>
              <a:rPr lang="en-US" smtClean="0"/>
              <a:t>Click to edit Master text styles</a:t>
            </a:r>
          </a:p>
        </p:txBody>
      </p:sp>
      <p:sp>
        <p:nvSpPr>
          <p:cNvPr id="2" name="Title 1"/>
          <p:cNvSpPr>
            <a:spLocks noGrp="1"/>
          </p:cNvSpPr>
          <p:nvPr>
            <p:ph type="title"/>
          </p:nvPr>
        </p:nvSpPr>
        <p:spPr>
          <a:xfrm>
            <a:off x="5829627" y="1676400"/>
            <a:ext cx="2858244" cy="2438400"/>
          </a:xfrm>
        </p:spPr>
        <p:txBody>
          <a:bodyPr anchor="b">
            <a:noAutofit/>
          </a:bodyPr>
          <a:lstStyle>
            <a:lvl1pPr algn="l">
              <a:defRPr sz="2401" b="0"/>
            </a:lvl1pPr>
          </a:lstStyle>
          <a:p>
            <a:r>
              <a:rPr lang="en-US" smtClean="0"/>
              <a:t>Click to edit Master title style</a:t>
            </a:r>
            <a:endParaRPr/>
          </a:p>
        </p:txBody>
      </p:sp>
    </p:spTree>
    <p:extLst>
      <p:ext uri="{BB962C8B-B14F-4D97-AF65-F5344CB8AC3E}">
        <p14:creationId xmlns:p14="http://schemas.microsoft.com/office/powerpoint/2010/main" xmlns="" val="130346256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blipFill dpi="0" rotWithShape="1">
          <a:blip r:embed="rId13" cstate="print">
            <a:alphaModFix amt="70000"/>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954085" y="6356352"/>
            <a:ext cx="2133600" cy="365125"/>
          </a:xfrm>
          <a:prstGeom prst="rect">
            <a:avLst/>
          </a:prstGeom>
        </p:spPr>
        <p:txBody>
          <a:bodyPr vert="horz" lIns="91440" tIns="45720" rIns="91440" bIns="45720" rtlCol="0" anchor="ctr"/>
          <a:lstStyle>
            <a:lvl1pPr algn="l">
              <a:defRPr sz="675">
                <a:solidFill>
                  <a:schemeClr val="tx1"/>
                </a:solidFill>
              </a:defRPr>
            </a:lvl1pPr>
          </a:lstStyle>
          <a:p>
            <a:fld id="{CFFCB144-686C-449D-8F48-5D48D87B329F}" type="datetimeFigureOut">
              <a:rPr lang="en-US" smtClean="0"/>
              <a:pPr/>
              <a:t>3/14/2015</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675">
                <a:solidFill>
                  <a:schemeClr val="tx1"/>
                </a:solidFill>
              </a:defRPr>
            </a:lvl1pPr>
          </a:lstStyle>
          <a:p>
            <a:endParaRPr lang="en-US"/>
          </a:p>
        </p:txBody>
      </p:sp>
      <p:sp>
        <p:nvSpPr>
          <p:cNvPr id="6" name="Slide Number Placeholder 5"/>
          <p:cNvSpPr>
            <a:spLocks noGrp="1"/>
          </p:cNvSpPr>
          <p:nvPr>
            <p:ph type="sldNum" sz="quarter" idx="4"/>
          </p:nvPr>
        </p:nvSpPr>
        <p:spPr>
          <a:xfrm>
            <a:off x="6039992" y="6356352"/>
            <a:ext cx="2133600" cy="365125"/>
          </a:xfrm>
          <a:prstGeom prst="rect">
            <a:avLst/>
          </a:prstGeom>
        </p:spPr>
        <p:txBody>
          <a:bodyPr vert="horz" lIns="91440" tIns="45720" rIns="91440" bIns="45720" rtlCol="0" anchor="ctr"/>
          <a:lstStyle>
            <a:lvl1pPr algn="r">
              <a:defRPr sz="675">
                <a:solidFill>
                  <a:schemeClr val="tx1"/>
                </a:solidFill>
              </a:defRPr>
            </a:lvl1pPr>
          </a:lstStyle>
          <a:p>
            <a:fld id="{2E4EEC6B-AAEE-41E5-90FF-D652337886AC}" type="slidenum">
              <a:rPr lang="en-US" smtClean="0"/>
              <a:pPr/>
              <a:t>‹#›</a:t>
            </a:fld>
            <a:endParaRPr lang="en-US"/>
          </a:p>
        </p:txBody>
      </p:sp>
      <p:sp>
        <p:nvSpPr>
          <p:cNvPr id="3" name="Text Placeholder 2"/>
          <p:cNvSpPr>
            <a:spLocks noGrp="1"/>
          </p:cNvSpPr>
          <p:nvPr>
            <p:ph type="body" idx="1"/>
          </p:nvPr>
        </p:nvSpPr>
        <p:spPr>
          <a:xfrm>
            <a:off x="970612" y="1676400"/>
            <a:ext cx="7202776" cy="4495800"/>
          </a:xfrm>
          <a:prstGeom prst="rect">
            <a:avLst/>
          </a:prstGeom>
          <a:solidFill>
            <a:schemeClr val="bg2">
              <a:alpha val="70000"/>
            </a:schemeClr>
          </a:solidFill>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2" name="Title Placeholder 1"/>
          <p:cNvSpPr>
            <a:spLocks noGrp="1"/>
          </p:cNvSpPr>
          <p:nvPr>
            <p:ph type="title"/>
          </p:nvPr>
        </p:nvSpPr>
        <p:spPr>
          <a:xfrm>
            <a:off x="970612" y="381000"/>
            <a:ext cx="7202776" cy="1143000"/>
          </a:xfrm>
          <a:prstGeom prst="rect">
            <a:avLst/>
          </a:prstGeom>
        </p:spPr>
        <p:txBody>
          <a:bodyPr vert="horz" lIns="91440" tIns="45720" rIns="91440" bIns="45720" rtlCol="0" anchor="b">
            <a:normAutofit/>
          </a:bodyPr>
          <a:lstStyle/>
          <a:p>
            <a:r>
              <a:rPr lang="en-US" smtClean="0"/>
              <a:t>Click to edit Master title style</a:t>
            </a:r>
            <a:endParaRPr dirty="0"/>
          </a:p>
        </p:txBody>
      </p:sp>
    </p:spTree>
    <p:extLst>
      <p:ext uri="{BB962C8B-B14F-4D97-AF65-F5344CB8AC3E}">
        <p14:creationId xmlns:p14="http://schemas.microsoft.com/office/powerpoint/2010/main" xmlns="" val="235614804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txStyles>
    <p:titleStyle>
      <a:lvl1pPr algn="l" defTabSz="685983" rtl="0" eaLnBrk="1" latinLnBrk="0" hangingPunct="1">
        <a:lnSpc>
          <a:spcPct val="90000"/>
        </a:lnSpc>
        <a:spcBef>
          <a:spcPct val="0"/>
        </a:spcBef>
        <a:buNone/>
        <a:defRPr sz="2701" kern="1200">
          <a:solidFill>
            <a:schemeClr val="tx1"/>
          </a:solidFill>
          <a:latin typeface="+mj-lt"/>
          <a:ea typeface="+mj-ea"/>
          <a:cs typeface="+mj-cs"/>
        </a:defRPr>
      </a:lvl1pPr>
    </p:titleStyle>
    <p:bodyStyle>
      <a:lvl1pPr marL="167923" indent="-171496" algn="l" defTabSz="685983" rtl="0" eaLnBrk="1" latinLnBrk="0" hangingPunct="1">
        <a:lnSpc>
          <a:spcPct val="90000"/>
        </a:lnSpc>
        <a:spcBef>
          <a:spcPts val="1200"/>
        </a:spcBef>
        <a:buClr>
          <a:schemeClr val="accent6"/>
        </a:buClr>
        <a:buFont typeface="Arial" pitchFamily="34" charset="0"/>
        <a:buChar char="•"/>
        <a:defRPr sz="1800" kern="1200">
          <a:solidFill>
            <a:schemeClr val="tx1"/>
          </a:solidFill>
          <a:latin typeface="+mn-lt"/>
          <a:ea typeface="+mn-ea"/>
          <a:cs typeface="+mn-cs"/>
        </a:defRPr>
      </a:lvl1pPr>
      <a:lvl2pPr marL="377291" indent="-171496" algn="l" defTabSz="685983" rtl="0" eaLnBrk="1" latinLnBrk="0" hangingPunct="1">
        <a:lnSpc>
          <a:spcPct val="90000"/>
        </a:lnSpc>
        <a:spcBef>
          <a:spcPts val="450"/>
        </a:spcBef>
        <a:buClr>
          <a:schemeClr val="accent6"/>
        </a:buClr>
        <a:buFont typeface="Euphemia" pitchFamily="34" charset="0"/>
        <a:buChar char="–"/>
        <a:defRPr sz="1500" kern="1200">
          <a:solidFill>
            <a:schemeClr val="tx1"/>
          </a:solidFill>
          <a:latin typeface="+mn-lt"/>
          <a:ea typeface="+mn-ea"/>
          <a:cs typeface="+mn-cs"/>
        </a:defRPr>
      </a:lvl2pPr>
      <a:lvl3pPr marL="583085" indent="-171496" algn="l" defTabSz="685983" rtl="0" eaLnBrk="1" latinLnBrk="0" hangingPunct="1">
        <a:lnSpc>
          <a:spcPct val="90000"/>
        </a:lnSpc>
        <a:spcBef>
          <a:spcPts val="450"/>
        </a:spcBef>
        <a:buClr>
          <a:schemeClr val="accent6"/>
        </a:buClr>
        <a:buFont typeface="Euphemia" pitchFamily="34" charset="0"/>
        <a:buChar char="–"/>
        <a:defRPr sz="1350" kern="1200">
          <a:solidFill>
            <a:schemeClr val="tx1"/>
          </a:solidFill>
          <a:latin typeface="+mn-lt"/>
          <a:ea typeface="+mn-ea"/>
          <a:cs typeface="+mn-cs"/>
        </a:defRPr>
      </a:lvl3pPr>
      <a:lvl4pPr marL="788880" indent="-171496" algn="l" defTabSz="685983" rtl="0" eaLnBrk="1" latinLnBrk="0" hangingPunct="1">
        <a:lnSpc>
          <a:spcPct val="90000"/>
        </a:lnSpc>
        <a:spcBef>
          <a:spcPts val="450"/>
        </a:spcBef>
        <a:buClr>
          <a:schemeClr val="accent6"/>
        </a:buClr>
        <a:buFont typeface="Euphemia" pitchFamily="34" charset="0"/>
        <a:buChar char="–"/>
        <a:defRPr sz="1200" kern="1200">
          <a:solidFill>
            <a:schemeClr val="tx1"/>
          </a:solidFill>
          <a:latin typeface="+mn-lt"/>
          <a:ea typeface="+mn-ea"/>
          <a:cs typeface="+mn-cs"/>
        </a:defRPr>
      </a:lvl4pPr>
      <a:lvl5pPr marL="994675" indent="-171496" algn="l" defTabSz="685983" rtl="0" eaLnBrk="1" latinLnBrk="0" hangingPunct="1">
        <a:lnSpc>
          <a:spcPct val="90000"/>
        </a:lnSpc>
        <a:spcBef>
          <a:spcPts val="450"/>
        </a:spcBef>
        <a:buClr>
          <a:schemeClr val="accent6"/>
        </a:buClr>
        <a:buFont typeface="Euphemia" pitchFamily="34" charset="0"/>
        <a:buChar char="–"/>
        <a:defRPr sz="1200" kern="1200">
          <a:solidFill>
            <a:schemeClr val="tx1"/>
          </a:solidFill>
          <a:latin typeface="+mn-lt"/>
          <a:ea typeface="+mn-ea"/>
          <a:cs typeface="+mn-cs"/>
        </a:defRPr>
      </a:lvl5pPr>
      <a:lvl6pPr marL="1200470" indent="-171496" algn="l" defTabSz="685983" rtl="0" eaLnBrk="1" latinLnBrk="0" hangingPunct="1">
        <a:spcBef>
          <a:spcPts val="450"/>
        </a:spcBef>
        <a:buFont typeface="Euphemia" pitchFamily="34" charset="0"/>
        <a:buChar char="–"/>
        <a:defRPr sz="1200" kern="1200">
          <a:solidFill>
            <a:schemeClr val="tx1"/>
          </a:solidFill>
          <a:latin typeface="+mn-lt"/>
          <a:ea typeface="+mn-ea"/>
          <a:cs typeface="+mn-cs"/>
        </a:defRPr>
      </a:lvl6pPr>
      <a:lvl7pPr marL="1406265" indent="-171496" algn="l" defTabSz="685983" rtl="0" eaLnBrk="1" latinLnBrk="0" hangingPunct="1">
        <a:spcBef>
          <a:spcPts val="450"/>
        </a:spcBef>
        <a:buFont typeface="Euphemia" pitchFamily="34" charset="0"/>
        <a:buChar char="–"/>
        <a:defRPr sz="1200" kern="1200">
          <a:solidFill>
            <a:schemeClr val="tx1"/>
          </a:solidFill>
          <a:latin typeface="+mn-lt"/>
          <a:ea typeface="+mn-ea"/>
          <a:cs typeface="+mn-cs"/>
        </a:defRPr>
      </a:lvl7pPr>
      <a:lvl8pPr marL="1612060" indent="-171496" algn="l" defTabSz="685983" rtl="0" eaLnBrk="1" latinLnBrk="0" hangingPunct="1">
        <a:spcBef>
          <a:spcPts val="450"/>
        </a:spcBef>
        <a:buFont typeface="Euphemia" pitchFamily="34" charset="0"/>
        <a:buChar char="–"/>
        <a:defRPr sz="1200" kern="1200">
          <a:solidFill>
            <a:schemeClr val="tx1"/>
          </a:solidFill>
          <a:latin typeface="+mn-lt"/>
          <a:ea typeface="+mn-ea"/>
          <a:cs typeface="+mn-cs"/>
        </a:defRPr>
      </a:lvl8pPr>
      <a:lvl9pPr marL="1817855" indent="-171496" algn="l" defTabSz="685983" rtl="0" eaLnBrk="1" latinLnBrk="0" hangingPunct="1">
        <a:spcBef>
          <a:spcPts val="450"/>
        </a:spcBef>
        <a:buFont typeface="Euphemia" pitchFamily="34" charset="0"/>
        <a:buChar char="–"/>
        <a:defRPr sz="1200" kern="1200">
          <a:solidFill>
            <a:schemeClr val="tx1"/>
          </a:solidFill>
          <a:latin typeface="+mn-lt"/>
          <a:ea typeface="+mn-ea"/>
          <a:cs typeface="+mn-cs"/>
        </a:defRPr>
      </a:lvl9pPr>
    </p:bodyStyle>
    <p:otherStyle>
      <a:defPPr>
        <a:defRPr/>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19200" y="5638800"/>
            <a:ext cx="6400800" cy="685800"/>
          </a:xfrm>
        </p:spPr>
        <p:txBody>
          <a:bodyPr/>
          <a:lstStyle/>
          <a:p>
            <a:pPr lvl="1"/>
            <a:r>
              <a:rPr lang="en-US" dirty="0" smtClean="0">
                <a:solidFill>
                  <a:schemeClr val="tx1"/>
                </a:solidFill>
                <a:latin typeface="Calibri" panose="020F0502020204030204" pitchFamily="34" charset="0"/>
              </a:rPr>
              <a:t>Presented by</a:t>
            </a:r>
          </a:p>
          <a:p>
            <a:pPr lvl="1"/>
            <a:r>
              <a:rPr lang="en-US" dirty="0" smtClean="0">
                <a:solidFill>
                  <a:schemeClr val="tx1"/>
                </a:solidFill>
                <a:latin typeface="Calibri" panose="020F0502020204030204" pitchFamily="34" charset="0"/>
              </a:rPr>
              <a:t>The </a:t>
            </a:r>
            <a:r>
              <a:rPr lang="en-US" dirty="0" err="1" smtClean="0">
                <a:solidFill>
                  <a:schemeClr val="tx1"/>
                </a:solidFill>
                <a:latin typeface="Calibri" panose="020F0502020204030204" pitchFamily="34" charset="0"/>
              </a:rPr>
              <a:t>MakerHive</a:t>
            </a:r>
            <a:endParaRPr lang="en-US" dirty="0">
              <a:solidFill>
                <a:schemeClr val="tx1"/>
              </a:solidFill>
              <a:latin typeface="Calibri" panose="020F0502020204030204" pitchFamily="34" charset="0"/>
            </a:endParaRPr>
          </a:p>
        </p:txBody>
      </p:sp>
      <p:sp>
        <p:nvSpPr>
          <p:cNvPr id="2" name="Title 1"/>
          <p:cNvSpPr>
            <a:spLocks noGrp="1"/>
          </p:cNvSpPr>
          <p:nvPr>
            <p:ph type="ctrTitle"/>
          </p:nvPr>
        </p:nvSpPr>
        <p:spPr>
          <a:xfrm>
            <a:off x="685799" y="2969396"/>
            <a:ext cx="7772400" cy="2308225"/>
          </a:xfrm>
        </p:spPr>
        <p:txBody>
          <a:bodyPr>
            <a:noAutofit/>
          </a:bodyPr>
          <a:lstStyle/>
          <a:p>
            <a:r>
              <a:rPr lang="en-US" sz="8000" dirty="0" smtClean="0">
                <a:ln w="0"/>
                <a:effectLst>
                  <a:glow rad="101600">
                    <a:srgbClr val="FFFFCC">
                      <a:alpha val="60000"/>
                    </a:srgbClr>
                  </a:glow>
                  <a:outerShdw blurRad="38100" dist="19050" dir="2700000" algn="tl" rotWithShape="0">
                    <a:schemeClr val="dk1">
                      <a:alpha val="40000"/>
                    </a:schemeClr>
                  </a:outerShdw>
                </a:effectLst>
                <a:latin typeface="Calibri" panose="020F0502020204030204" pitchFamily="34" charset="0"/>
              </a:rPr>
              <a:t>Basic Electronics</a:t>
            </a:r>
            <a:endParaRPr lang="en-US" sz="8000" dirty="0">
              <a:ln w="0"/>
              <a:effectLst>
                <a:glow rad="101600">
                  <a:srgbClr val="FFFFCC">
                    <a:alpha val="60000"/>
                  </a:srgbClr>
                </a:glow>
                <a:outerShdw blurRad="38100" dist="19050" dir="2700000" algn="tl" rotWithShape="0">
                  <a:schemeClr val="dk1">
                    <a:alpha val="40000"/>
                  </a:schemeClr>
                </a:outerShdw>
              </a:effectLst>
              <a:latin typeface="Calibri" panose="020F050202020403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240785" y="501425"/>
            <a:ext cx="2662429" cy="2394175"/>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599" y="152400"/>
            <a:ext cx="8686799" cy="1015663"/>
          </a:xfrm>
          <a:prstGeom prst="rect">
            <a:avLst/>
          </a:prstGeom>
        </p:spPr>
        <p:txBody>
          <a:bodyPr wrap="square">
            <a:spAutoFit/>
          </a:bodyPr>
          <a:lstStyle/>
          <a:p>
            <a:pPr algn="ctr"/>
            <a:r>
              <a:rPr lang="en-US" sz="6000" dirty="0" smtClean="0">
                <a:ln w="0"/>
                <a:effectLst>
                  <a:glow rad="101600">
                    <a:srgbClr val="FFFFCC">
                      <a:alpha val="60000"/>
                    </a:srgbClr>
                  </a:glow>
                  <a:outerShdw blurRad="38100" dist="19050" dir="2700000" algn="tl" rotWithShape="0">
                    <a:schemeClr val="dk1">
                      <a:alpha val="40000"/>
                    </a:schemeClr>
                  </a:outerShdw>
                </a:effectLst>
                <a:latin typeface="Calibri" panose="020F0502020204030204" pitchFamily="34" charset="0"/>
              </a:rPr>
              <a:t>Current or Amperage</a:t>
            </a:r>
            <a:endParaRPr lang="en-US" sz="4000" dirty="0" smtClean="0">
              <a:ln w="0"/>
              <a:effectLst>
                <a:glow rad="101600">
                  <a:srgbClr val="FFFFCC">
                    <a:alpha val="60000"/>
                  </a:srgbClr>
                </a:glow>
                <a:outerShdw blurRad="38100" dist="19050" dir="2700000" algn="tl" rotWithShape="0">
                  <a:schemeClr val="dk1">
                    <a:alpha val="40000"/>
                  </a:schemeClr>
                </a:outerShdw>
              </a:effectLst>
              <a:latin typeface="Calibri" panose="020F0502020204030204" pitchFamily="34" charset="0"/>
            </a:endParaRPr>
          </a:p>
        </p:txBody>
      </p:sp>
      <p:sp>
        <p:nvSpPr>
          <p:cNvPr id="4" name="Rectangle 3"/>
          <p:cNvSpPr/>
          <p:nvPr/>
        </p:nvSpPr>
        <p:spPr>
          <a:xfrm>
            <a:off x="228599" y="1295400"/>
            <a:ext cx="8686799" cy="3970318"/>
          </a:xfrm>
          <a:prstGeom prst="rect">
            <a:avLst/>
          </a:prstGeom>
        </p:spPr>
        <p:txBody>
          <a:bodyPr wrap="square">
            <a:spAutoFit/>
          </a:bodyPr>
          <a:lstStyle/>
          <a:p>
            <a:pPr marL="342900" indent="-342900">
              <a:buSzPts val="1100"/>
              <a:buFont typeface="Symbol" panose="05050102010706020507" pitchFamily="18" charset="2"/>
              <a:buChar char=""/>
            </a:pPr>
            <a:r>
              <a:rPr lang="en-US" sz="2800" dirty="0" smtClean="0">
                <a:latin typeface="Calibri" panose="020F0502020204030204" pitchFamily="34" charset="0"/>
                <a:ea typeface="Calibri" panose="020F0502020204030204" pitchFamily="34" charset="0"/>
                <a:cs typeface="Times New Roman" panose="02020603050405020304" pitchFamily="18" charset="0"/>
              </a:rPr>
              <a:t>Discovered by </a:t>
            </a:r>
            <a:r>
              <a:rPr lang="en-US" sz="2800" dirty="0">
                <a:latin typeface="Calibri" panose="020F0502020204030204" pitchFamily="34" charset="0"/>
              </a:rPr>
              <a:t>André-Marie </a:t>
            </a:r>
            <a:r>
              <a:rPr lang="en-US" sz="2800" dirty="0" smtClean="0">
                <a:latin typeface="Calibri" panose="020F0502020204030204" pitchFamily="34" charset="0"/>
              </a:rPr>
              <a:t>Ampère, </a:t>
            </a:r>
            <a:r>
              <a:rPr lang="en-US" sz="2800" dirty="0" smtClean="0">
                <a:latin typeface="Calibri" panose="020F0502020204030204" pitchFamily="34" charset="0"/>
                <a:ea typeface="Calibri" panose="020F0502020204030204" pitchFamily="34" charset="0"/>
                <a:cs typeface="Times New Roman" panose="02020603050405020304" pitchFamily="18" charset="0"/>
              </a:rPr>
              <a:t>A </a:t>
            </a:r>
            <a:r>
              <a:rPr lang="en-US" sz="2800" dirty="0">
                <a:latin typeface="Calibri" panose="020F0502020204030204" pitchFamily="34" charset="0"/>
                <a:ea typeface="Calibri" panose="020F0502020204030204" pitchFamily="34" charset="0"/>
                <a:cs typeface="Times New Roman" panose="02020603050405020304" pitchFamily="18" charset="0"/>
              </a:rPr>
              <a:t>French physicist and mathematician who is generally regarded as one of the main founders of the science of classical electromagnetism, which he referred to as "electrodynamics".</a:t>
            </a:r>
          </a:p>
          <a:p>
            <a:pPr marL="342900" marR="0" lvl="0" indent="-342900">
              <a:spcBef>
                <a:spcPts val="0"/>
              </a:spcBef>
              <a:spcAft>
                <a:spcPts val="0"/>
              </a:spcAft>
              <a:buSzPts val="1100"/>
              <a:buFont typeface="Symbol" panose="05050102010706020507" pitchFamily="18" charset="2"/>
              <a:buChar char=""/>
            </a:pPr>
            <a:r>
              <a:rPr lang="en-US" sz="2800" dirty="0">
                <a:latin typeface="Calibri" panose="020F0502020204030204" pitchFamily="34" charset="0"/>
                <a:ea typeface="Calibri" panose="020F0502020204030204" pitchFamily="34" charset="0"/>
                <a:cs typeface="Times New Roman" panose="02020603050405020304" pitchFamily="18" charset="0"/>
              </a:rPr>
              <a:t>Current is the movement of electrons though wires and other conductive material</a:t>
            </a:r>
          </a:p>
          <a:p>
            <a:pPr marL="342900" marR="0" lvl="0" indent="-342900">
              <a:spcBef>
                <a:spcPts val="0"/>
              </a:spcBef>
              <a:spcAft>
                <a:spcPts val="0"/>
              </a:spcAft>
              <a:buSzPts val="1100"/>
              <a:buFont typeface="Symbol" panose="05050102010706020507" pitchFamily="18" charset="2"/>
              <a:buChar char=""/>
            </a:pPr>
            <a:r>
              <a:rPr lang="en-US" sz="2800" dirty="0">
                <a:latin typeface="Calibri" panose="020F0502020204030204" pitchFamily="34" charset="0"/>
                <a:ea typeface="Calibri" panose="020F0502020204030204" pitchFamily="34" charset="0"/>
                <a:cs typeface="Times New Roman" panose="02020603050405020304" pitchFamily="18" charset="0"/>
              </a:rPr>
              <a:t>Similar to the flow of water through a pipe – more specifically, the </a:t>
            </a:r>
            <a:r>
              <a:rPr lang="en-US" sz="2800" b="1" dirty="0">
                <a:latin typeface="Calibri" panose="020F0502020204030204" pitchFamily="34" charset="0"/>
                <a:ea typeface="Calibri" panose="020F0502020204030204" pitchFamily="34" charset="0"/>
                <a:cs typeface="Times New Roman" panose="02020603050405020304" pitchFamily="18" charset="0"/>
              </a:rPr>
              <a:t>amount</a:t>
            </a:r>
            <a:r>
              <a:rPr lang="en-US" sz="2800" dirty="0">
                <a:latin typeface="Calibri" panose="020F0502020204030204" pitchFamily="34" charset="0"/>
                <a:ea typeface="Calibri" panose="020F0502020204030204" pitchFamily="34" charset="0"/>
                <a:cs typeface="Times New Roman" panose="02020603050405020304" pitchFamily="18" charset="0"/>
              </a:rPr>
              <a:t> of water through a pipe.</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2171698" y="5421358"/>
            <a:ext cx="4800600" cy="1015663"/>
          </a:xfrm>
          <a:prstGeom prst="rect">
            <a:avLst/>
          </a:prstGeom>
        </p:spPr>
        <p:txBody>
          <a:bodyPr wrap="square">
            <a:spAutoFit/>
          </a:bodyPr>
          <a:lstStyle/>
          <a:p>
            <a:pPr algn="ctr"/>
            <a:r>
              <a:rPr lang="en-US" sz="6000" dirty="0" smtClean="0">
                <a:ln w="0"/>
                <a:effectLst>
                  <a:glow rad="101600">
                    <a:srgbClr val="FFFFCC">
                      <a:alpha val="60000"/>
                    </a:srgbClr>
                  </a:glow>
                  <a:outerShdw blurRad="38100" dist="19050" dir="2700000" algn="tl" rotWithShape="0">
                    <a:schemeClr val="dk1">
                      <a:alpha val="40000"/>
                    </a:schemeClr>
                  </a:outerShdw>
                </a:effectLst>
                <a:latin typeface="Calibri" panose="020F0502020204030204" pitchFamily="34" charset="0"/>
              </a:rPr>
              <a:t>Symbol = I</a:t>
            </a:r>
            <a:endParaRPr lang="en-US" sz="4000" dirty="0" smtClean="0">
              <a:ln w="0"/>
              <a:effectLst>
                <a:glow rad="101600">
                  <a:srgbClr val="FFFFCC">
                    <a:alpha val="60000"/>
                  </a:srgbClr>
                </a:glow>
                <a:outerShdw blurRad="38100" dist="19050" dir="2700000" algn="tl" rotWithShape="0">
                  <a:schemeClr val="dk1">
                    <a:alpha val="40000"/>
                  </a:schemeClr>
                </a:outerShdw>
              </a:effectLst>
              <a:latin typeface="Calibri" panose="020F0502020204030204" pitchFamily="34" charset="0"/>
            </a:endParaRPr>
          </a:p>
        </p:txBody>
      </p:sp>
    </p:spTree>
    <p:extLst>
      <p:ext uri="{BB962C8B-B14F-4D97-AF65-F5344CB8AC3E}">
        <p14:creationId xmlns:p14="http://schemas.microsoft.com/office/powerpoint/2010/main" xmlns="" val="392738255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1371600"/>
            <a:ext cx="7543800" cy="4524315"/>
          </a:xfrm>
          <a:prstGeom prst="rect">
            <a:avLst/>
          </a:prstGeom>
        </p:spPr>
        <p:txBody>
          <a:bodyPr wrap="square">
            <a:spAutoFit/>
          </a:bodyPr>
          <a:lstStyle/>
          <a:p>
            <a:r>
              <a:rPr lang="en-US" sz="3200" dirty="0">
                <a:latin typeface="Calibri" panose="020F0502020204030204" pitchFamily="34" charset="0"/>
                <a:ea typeface="Calibri" panose="020F0502020204030204" pitchFamily="34" charset="0"/>
                <a:cs typeface="Times New Roman" panose="02020603050405020304" pitchFamily="18" charset="0"/>
              </a:rPr>
              <a:t>Key names to look up for more information</a:t>
            </a:r>
            <a:r>
              <a:rPr lang="en-US" sz="3200" dirty="0" smtClean="0">
                <a:latin typeface="Calibri" panose="020F0502020204030204" pitchFamily="34" charset="0"/>
                <a:ea typeface="Calibri" panose="020F0502020204030204" pitchFamily="34" charset="0"/>
                <a:cs typeface="Times New Roman" panose="02020603050405020304" pitchFamily="18" charset="0"/>
              </a:rPr>
              <a:t>:</a:t>
            </a:r>
          </a:p>
          <a:p>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SzPts val="1100"/>
              <a:buFont typeface="Symbol" panose="05050102010706020507" pitchFamily="18" charset="2"/>
              <a:buChar char=""/>
            </a:pPr>
            <a:r>
              <a:rPr lang="en-US" sz="3200" dirty="0">
                <a:latin typeface="Calibri" panose="020F0502020204030204" pitchFamily="34" charset="0"/>
                <a:ea typeface="Calibri" panose="020F0502020204030204" pitchFamily="34" charset="0"/>
                <a:cs typeface="Times New Roman" panose="02020603050405020304" pitchFamily="18" charset="0"/>
              </a:rPr>
              <a:t>Alessandro Volta</a:t>
            </a:r>
          </a:p>
          <a:p>
            <a:pPr marL="342900" marR="0" lvl="0" indent="-342900">
              <a:spcBef>
                <a:spcPts val="0"/>
              </a:spcBef>
              <a:spcAft>
                <a:spcPts val="0"/>
              </a:spcAft>
              <a:buSzPts val="1100"/>
              <a:buFont typeface="Symbol" panose="05050102010706020507" pitchFamily="18" charset="2"/>
              <a:buChar char=""/>
            </a:pPr>
            <a:r>
              <a:rPr lang="en-US" sz="3200" dirty="0">
                <a:latin typeface="Calibri" panose="020F0502020204030204" pitchFamily="34" charset="0"/>
                <a:ea typeface="Calibri" panose="020F0502020204030204" pitchFamily="34" charset="0"/>
                <a:cs typeface="Times New Roman" panose="02020603050405020304" pitchFamily="18" charset="0"/>
              </a:rPr>
              <a:t>André-Marie Ampère</a:t>
            </a:r>
          </a:p>
          <a:p>
            <a:pPr marL="342900" marR="0" lvl="0" indent="-342900">
              <a:spcBef>
                <a:spcPts val="0"/>
              </a:spcBef>
              <a:spcAft>
                <a:spcPts val="0"/>
              </a:spcAft>
              <a:buSzPts val="1100"/>
              <a:buFont typeface="Symbol" panose="05050102010706020507" pitchFamily="18" charset="2"/>
              <a:buChar char=""/>
            </a:pPr>
            <a:r>
              <a:rPr lang="en-US" sz="3200" dirty="0">
                <a:latin typeface="Calibri" panose="020F0502020204030204" pitchFamily="34" charset="0"/>
                <a:ea typeface="Calibri" panose="020F0502020204030204" pitchFamily="34" charset="0"/>
                <a:cs typeface="Times New Roman" panose="02020603050405020304" pitchFamily="18" charset="0"/>
              </a:rPr>
              <a:t>Michael Faraday</a:t>
            </a:r>
          </a:p>
          <a:p>
            <a:pPr marL="342900" marR="0" lvl="0" indent="-342900">
              <a:spcBef>
                <a:spcPts val="0"/>
              </a:spcBef>
              <a:spcAft>
                <a:spcPts val="0"/>
              </a:spcAft>
              <a:buSzPts val="1100"/>
              <a:buFont typeface="Symbol" panose="05050102010706020507" pitchFamily="18" charset="2"/>
              <a:buChar char=""/>
            </a:pPr>
            <a:r>
              <a:rPr lang="en-US" sz="3200" dirty="0">
                <a:latin typeface="Calibri" panose="020F0502020204030204" pitchFamily="34" charset="0"/>
                <a:ea typeface="Calibri" panose="020F0502020204030204" pitchFamily="34" charset="0"/>
                <a:cs typeface="Times New Roman" panose="02020603050405020304" pitchFamily="18" charset="0"/>
              </a:rPr>
              <a:t>Alexander Graham Bell</a:t>
            </a:r>
          </a:p>
          <a:p>
            <a:pPr marL="342900" marR="0" lvl="0" indent="-342900">
              <a:spcBef>
                <a:spcPts val="0"/>
              </a:spcBef>
              <a:spcAft>
                <a:spcPts val="0"/>
              </a:spcAft>
              <a:buSzPts val="1100"/>
              <a:buFont typeface="Symbol" panose="05050102010706020507" pitchFamily="18" charset="2"/>
              <a:buChar char=""/>
            </a:pPr>
            <a:r>
              <a:rPr lang="en-US" sz="3200" dirty="0">
                <a:latin typeface="Calibri" panose="020F0502020204030204" pitchFamily="34" charset="0"/>
                <a:ea typeface="Calibri" panose="020F0502020204030204" pitchFamily="34" charset="0"/>
                <a:cs typeface="Times New Roman" panose="02020603050405020304" pitchFamily="18" charset="0"/>
              </a:rPr>
              <a:t>Thomas Edison</a:t>
            </a:r>
          </a:p>
          <a:p>
            <a:pPr marL="342900" marR="0" lvl="0" indent="-342900">
              <a:spcBef>
                <a:spcPts val="0"/>
              </a:spcBef>
              <a:spcAft>
                <a:spcPts val="0"/>
              </a:spcAft>
              <a:buSzPts val="1100"/>
              <a:buFont typeface="Symbol" panose="05050102010706020507" pitchFamily="18" charset="2"/>
              <a:buChar char=""/>
            </a:pPr>
            <a:r>
              <a:rPr lang="en-US" sz="3200" dirty="0">
                <a:latin typeface="Calibri" panose="020F0502020204030204" pitchFamily="34" charset="0"/>
                <a:ea typeface="Calibri" panose="020F0502020204030204" pitchFamily="34" charset="0"/>
                <a:cs typeface="Times New Roman" panose="02020603050405020304" pitchFamily="18" charset="0"/>
              </a:rPr>
              <a:t>Nikola Tesla </a:t>
            </a:r>
          </a:p>
          <a:p>
            <a:pPr marL="342900" marR="0" lvl="0" indent="-342900">
              <a:spcBef>
                <a:spcPts val="0"/>
              </a:spcBef>
              <a:spcAft>
                <a:spcPts val="0"/>
              </a:spcAft>
              <a:buSzPts val="1100"/>
              <a:buFont typeface="Symbol" panose="05050102010706020507" pitchFamily="18" charset="2"/>
              <a:buChar char=""/>
            </a:pPr>
            <a:r>
              <a:rPr lang="en-US" sz="3200" dirty="0">
                <a:latin typeface="Calibri" panose="020F0502020204030204" pitchFamily="34" charset="0"/>
                <a:ea typeface="Calibri" panose="020F0502020204030204" pitchFamily="34" charset="0"/>
                <a:cs typeface="Times New Roman" panose="02020603050405020304" pitchFamily="18" charset="0"/>
              </a:rPr>
              <a:t>George Westinghouse</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81261447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71600" y="127337"/>
            <a:ext cx="6553200" cy="1015663"/>
          </a:xfrm>
          <a:prstGeom prst="rect">
            <a:avLst/>
          </a:prstGeom>
        </p:spPr>
        <p:txBody>
          <a:bodyPr wrap="square">
            <a:spAutoFit/>
          </a:bodyPr>
          <a:lstStyle/>
          <a:p>
            <a:pPr algn="ctr"/>
            <a:r>
              <a:rPr lang="en-US" sz="6000" dirty="0" smtClean="0">
                <a:ln w="0"/>
                <a:effectLst>
                  <a:glow rad="101600">
                    <a:srgbClr val="FFFFCC">
                      <a:alpha val="60000"/>
                    </a:srgbClr>
                  </a:glow>
                  <a:outerShdw blurRad="38100" dist="19050" dir="2700000" algn="tl" rotWithShape="0">
                    <a:schemeClr val="dk1">
                      <a:alpha val="40000"/>
                    </a:schemeClr>
                  </a:outerShdw>
                </a:effectLst>
                <a:latin typeface="Calibri" panose="020F0502020204030204" pitchFamily="34" charset="0"/>
              </a:rPr>
              <a:t>Basic Safety</a:t>
            </a:r>
            <a:endParaRPr lang="en-US" sz="4000" dirty="0" smtClean="0">
              <a:ln w="0"/>
              <a:effectLst>
                <a:glow rad="101600">
                  <a:srgbClr val="FFFFCC">
                    <a:alpha val="60000"/>
                  </a:srgbClr>
                </a:glow>
                <a:outerShdw blurRad="38100" dist="19050" dir="2700000" algn="tl" rotWithShape="0">
                  <a:schemeClr val="dk1">
                    <a:alpha val="40000"/>
                  </a:schemeClr>
                </a:outerShdw>
              </a:effectLst>
              <a:latin typeface="Calibri" panose="020F0502020204030204" pitchFamily="34" charset="0"/>
            </a:endParaRPr>
          </a:p>
        </p:txBody>
      </p:sp>
      <p:sp>
        <p:nvSpPr>
          <p:cNvPr id="3" name="Rectangle 2"/>
          <p:cNvSpPr/>
          <p:nvPr/>
        </p:nvSpPr>
        <p:spPr>
          <a:xfrm>
            <a:off x="322217" y="4343400"/>
            <a:ext cx="8610600" cy="1569660"/>
          </a:xfrm>
          <a:prstGeom prst="rect">
            <a:avLst/>
          </a:prstGeom>
        </p:spPr>
        <p:txBody>
          <a:bodyPr wrap="square">
            <a:spAutoFit/>
          </a:bodyPr>
          <a:lstStyle/>
          <a:p>
            <a:r>
              <a:rPr lang="en-US" sz="4000" dirty="0" smtClean="0">
                <a:ln w="0"/>
                <a:effectLst>
                  <a:glow rad="101600">
                    <a:srgbClr val="FFFFCC">
                      <a:alpha val="60000"/>
                    </a:srgbClr>
                  </a:glow>
                  <a:outerShdw blurRad="38100" dist="19050" dir="2700000" algn="tl" rotWithShape="0">
                    <a:schemeClr val="dk1">
                      <a:alpha val="40000"/>
                    </a:schemeClr>
                  </a:outerShdw>
                </a:effectLst>
                <a:latin typeface="Calibri" panose="020F0502020204030204" pitchFamily="34" charset="0"/>
              </a:rPr>
              <a:t>DC can hurt too!</a:t>
            </a:r>
          </a:p>
          <a:p>
            <a:pPr marL="571500" indent="-571500">
              <a:buFont typeface="Wingdings" panose="05000000000000000000" pitchFamily="2" charset="2"/>
              <a:buChar char="Ø"/>
            </a:pPr>
            <a:r>
              <a:rPr lang="en-US" sz="2800" dirty="0" smtClean="0">
                <a:ln w="0"/>
                <a:effectLst>
                  <a:glow rad="101600">
                    <a:srgbClr val="FFFFCC">
                      <a:alpha val="60000"/>
                    </a:srgbClr>
                  </a:glow>
                  <a:outerShdw blurRad="38100" dist="19050" dir="2700000" algn="tl" rotWithShape="0">
                    <a:schemeClr val="dk1">
                      <a:alpha val="40000"/>
                    </a:schemeClr>
                  </a:outerShdw>
                </a:effectLst>
                <a:latin typeface="Calibri" panose="020F0502020204030204" pitchFamily="34" charset="0"/>
              </a:rPr>
              <a:t>Remove Jewelry when working with high current DC.</a:t>
            </a:r>
          </a:p>
          <a:p>
            <a:pPr marL="571500" indent="-571500">
              <a:buFont typeface="Wingdings" panose="05000000000000000000" pitchFamily="2" charset="2"/>
              <a:buChar char="Ø"/>
            </a:pPr>
            <a:r>
              <a:rPr lang="en-US" sz="2800" dirty="0" smtClean="0">
                <a:ln w="0"/>
                <a:effectLst>
                  <a:glow rad="101600">
                    <a:srgbClr val="FFFFCC">
                      <a:alpha val="60000"/>
                    </a:srgbClr>
                  </a:glow>
                  <a:outerShdw blurRad="38100" dist="19050" dir="2700000" algn="tl" rotWithShape="0">
                    <a:schemeClr val="dk1">
                      <a:alpha val="40000"/>
                    </a:schemeClr>
                  </a:outerShdw>
                </a:effectLst>
                <a:latin typeface="Calibri" panose="020F0502020204030204" pitchFamily="34" charset="0"/>
              </a:rPr>
              <a:t>Water can increase conductivity.</a:t>
            </a:r>
            <a:endParaRPr lang="en-US" sz="4000" dirty="0" smtClean="0">
              <a:ln w="0"/>
              <a:effectLst>
                <a:glow rad="101600">
                  <a:srgbClr val="FFFFCC">
                    <a:alpha val="60000"/>
                  </a:srgbClr>
                </a:glow>
                <a:outerShdw blurRad="38100" dist="19050" dir="2700000" algn="tl" rotWithShape="0">
                  <a:schemeClr val="dk1">
                    <a:alpha val="40000"/>
                  </a:schemeClr>
                </a:outerShdw>
              </a:effectLst>
              <a:latin typeface="Calibri" panose="020F0502020204030204" pitchFamily="34" charset="0"/>
            </a:endParaRPr>
          </a:p>
        </p:txBody>
      </p:sp>
      <p:sp>
        <p:nvSpPr>
          <p:cNvPr id="4" name="Rectangle 3"/>
          <p:cNvSpPr/>
          <p:nvPr/>
        </p:nvSpPr>
        <p:spPr>
          <a:xfrm>
            <a:off x="322217" y="1371600"/>
            <a:ext cx="8610600" cy="2431435"/>
          </a:xfrm>
          <a:prstGeom prst="rect">
            <a:avLst/>
          </a:prstGeom>
        </p:spPr>
        <p:txBody>
          <a:bodyPr wrap="square">
            <a:spAutoFit/>
          </a:bodyPr>
          <a:lstStyle/>
          <a:p>
            <a:r>
              <a:rPr lang="en-US" sz="4000" dirty="0">
                <a:ln w="0"/>
                <a:effectLst>
                  <a:glow rad="101600">
                    <a:srgbClr val="FFFFCC">
                      <a:alpha val="60000"/>
                    </a:srgbClr>
                  </a:glow>
                  <a:outerShdw blurRad="38100" dist="19050" dir="2700000" algn="tl" rotWithShape="0">
                    <a:schemeClr val="dk1">
                      <a:alpha val="40000"/>
                    </a:schemeClr>
                  </a:outerShdw>
                </a:effectLst>
                <a:latin typeface="Calibri" panose="020F0502020204030204" pitchFamily="34" charset="0"/>
              </a:rPr>
              <a:t>A</a:t>
            </a:r>
            <a:r>
              <a:rPr lang="en-US" sz="4000" dirty="0" smtClean="0">
                <a:ln w="0"/>
                <a:effectLst>
                  <a:glow rad="101600">
                    <a:srgbClr val="FFFFCC">
                      <a:alpha val="60000"/>
                    </a:srgbClr>
                  </a:glow>
                  <a:outerShdw blurRad="38100" dist="19050" dir="2700000" algn="tl" rotWithShape="0">
                    <a:schemeClr val="dk1">
                      <a:alpha val="40000"/>
                    </a:schemeClr>
                  </a:outerShdw>
                </a:effectLst>
                <a:latin typeface="Calibri" panose="020F0502020204030204" pitchFamily="34" charset="0"/>
              </a:rPr>
              <a:t>C can KILL you!</a:t>
            </a:r>
          </a:p>
          <a:p>
            <a:pPr marL="571500" indent="-571500">
              <a:buFont typeface="Wingdings" panose="05000000000000000000" pitchFamily="2" charset="2"/>
              <a:buChar char="Ø"/>
            </a:pPr>
            <a:r>
              <a:rPr lang="en-US" sz="2800" dirty="0" smtClean="0">
                <a:ln w="0"/>
                <a:effectLst>
                  <a:glow rad="101600">
                    <a:srgbClr val="FFFFCC">
                      <a:alpha val="60000"/>
                    </a:srgbClr>
                  </a:glow>
                  <a:outerShdw blurRad="38100" dist="19050" dir="2700000" algn="tl" rotWithShape="0">
                    <a:schemeClr val="dk1">
                      <a:alpha val="40000"/>
                    </a:schemeClr>
                  </a:outerShdw>
                </a:effectLst>
                <a:latin typeface="Calibri" panose="020F0502020204030204" pitchFamily="34" charset="0"/>
              </a:rPr>
              <a:t>Always be sure power is OFF when working on AC devices.</a:t>
            </a:r>
          </a:p>
          <a:p>
            <a:pPr marL="571500" indent="-571500">
              <a:buFont typeface="Wingdings" panose="05000000000000000000" pitchFamily="2" charset="2"/>
              <a:buChar char="Ø"/>
            </a:pPr>
            <a:r>
              <a:rPr lang="en-US" sz="2800" dirty="0" smtClean="0">
                <a:ln w="0"/>
                <a:effectLst>
                  <a:glow rad="101600">
                    <a:srgbClr val="FFFFCC">
                      <a:alpha val="60000"/>
                    </a:srgbClr>
                  </a:glow>
                  <a:outerShdw blurRad="38100" dist="19050" dir="2700000" algn="tl" rotWithShape="0">
                    <a:schemeClr val="dk1">
                      <a:alpha val="40000"/>
                    </a:schemeClr>
                  </a:outerShdw>
                </a:effectLst>
                <a:latin typeface="Calibri" panose="020F0502020204030204" pitchFamily="34" charset="0"/>
              </a:rPr>
              <a:t>Never stand in water while working on AC devices.</a:t>
            </a:r>
          </a:p>
          <a:p>
            <a:pPr marL="571500" indent="-571500">
              <a:buFont typeface="Wingdings" panose="05000000000000000000" pitchFamily="2" charset="2"/>
              <a:buChar char="Ø"/>
            </a:pPr>
            <a:r>
              <a:rPr lang="en-US" sz="2800" dirty="0" smtClean="0">
                <a:ln w="0"/>
                <a:effectLst>
                  <a:glow rad="101600">
                    <a:srgbClr val="FFFFCC">
                      <a:alpha val="60000"/>
                    </a:srgbClr>
                  </a:glow>
                  <a:outerShdw blurRad="38100" dist="19050" dir="2700000" algn="tl" rotWithShape="0">
                    <a:schemeClr val="dk1">
                      <a:alpha val="40000"/>
                    </a:schemeClr>
                  </a:outerShdw>
                </a:effectLst>
                <a:latin typeface="Calibri" panose="020F0502020204030204" pitchFamily="34" charset="0"/>
              </a:rPr>
              <a:t>More die from 120v than 240v</a:t>
            </a:r>
            <a:endParaRPr lang="en-US" sz="4000" dirty="0" smtClean="0">
              <a:ln w="0"/>
              <a:effectLst>
                <a:glow rad="101600">
                  <a:srgbClr val="FFFFCC">
                    <a:alpha val="60000"/>
                  </a:srgbClr>
                </a:glow>
                <a:outerShdw blurRad="38100" dist="19050" dir="2700000" algn="tl" rotWithShape="0">
                  <a:schemeClr val="dk1">
                    <a:alpha val="40000"/>
                  </a:schemeClr>
                </a:outerShdw>
              </a:effectLst>
              <a:latin typeface="Calibri" panose="020F0502020204030204" pitchFamily="34" charset="0"/>
            </a:endParaRPr>
          </a:p>
        </p:txBody>
      </p:sp>
    </p:spTree>
    <p:extLst>
      <p:ext uri="{BB962C8B-B14F-4D97-AF65-F5344CB8AC3E}">
        <p14:creationId xmlns:p14="http://schemas.microsoft.com/office/powerpoint/2010/main" xmlns="" val="215519486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ebay.prnc.net/Resources/voltmeter-battery-pack1-005-320x332.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713412" y="3483267"/>
            <a:ext cx="3048000" cy="3162301"/>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angle 2"/>
          <p:cNvSpPr/>
          <p:nvPr/>
        </p:nvSpPr>
        <p:spPr>
          <a:xfrm>
            <a:off x="1371600" y="127337"/>
            <a:ext cx="6553200" cy="1015663"/>
          </a:xfrm>
          <a:prstGeom prst="rect">
            <a:avLst/>
          </a:prstGeom>
        </p:spPr>
        <p:txBody>
          <a:bodyPr wrap="square">
            <a:spAutoFit/>
          </a:bodyPr>
          <a:lstStyle/>
          <a:p>
            <a:pPr algn="ctr"/>
            <a:r>
              <a:rPr lang="en-US" sz="6000" dirty="0" smtClean="0">
                <a:ln w="0"/>
                <a:effectLst>
                  <a:glow rad="101600">
                    <a:srgbClr val="FFFFCC">
                      <a:alpha val="60000"/>
                    </a:srgbClr>
                  </a:glow>
                  <a:outerShdw blurRad="38100" dist="19050" dir="2700000" algn="tl" rotWithShape="0">
                    <a:schemeClr val="dk1">
                      <a:alpha val="40000"/>
                    </a:schemeClr>
                  </a:outerShdw>
                </a:effectLst>
                <a:latin typeface="Calibri" panose="020F0502020204030204" pitchFamily="34" charset="0"/>
              </a:rPr>
              <a:t>Reading</a:t>
            </a:r>
            <a:r>
              <a:rPr lang="en-US" sz="6000" dirty="0" smtClean="0">
                <a:ln w="0"/>
                <a:effectLst>
                  <a:glow rad="101600">
                    <a:srgbClr val="FFFFCC">
                      <a:alpha val="60000"/>
                    </a:srgbClr>
                  </a:glow>
                  <a:outerShdw blurRad="38100" dist="19050" dir="2700000" algn="tl" rotWithShape="0">
                    <a:schemeClr val="dk1">
                      <a:alpha val="40000"/>
                    </a:schemeClr>
                  </a:outerShdw>
                </a:effectLst>
              </a:rPr>
              <a:t> a Meter</a:t>
            </a:r>
            <a:endParaRPr lang="en-US" sz="4000" dirty="0" smtClean="0">
              <a:ln w="0"/>
              <a:effectLst>
                <a:glow rad="101600">
                  <a:srgbClr val="FFFFCC">
                    <a:alpha val="60000"/>
                  </a:srgbClr>
                </a:glow>
                <a:outerShdw blurRad="38100" dist="19050" dir="2700000" algn="tl" rotWithShape="0">
                  <a:schemeClr val="dk1">
                    <a:alpha val="40000"/>
                  </a:schemeClr>
                </a:outerShdw>
              </a:effectLst>
            </a:endParaRPr>
          </a:p>
        </p:txBody>
      </p:sp>
      <p:pic>
        <p:nvPicPr>
          <p:cNvPr id="4100" name="Picture 4" descr="https://www.pce-instruments.com/deutsch/slot/1/artimg/large/358043_634770.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85800" y="1981198"/>
            <a:ext cx="3757108" cy="4701381"/>
          </a:xfrm>
          <a:prstGeom prst="rect">
            <a:avLst/>
          </a:prstGeom>
          <a:noFill/>
          <a:extLst>
            <a:ext uri="{909E8E84-426E-40DD-AFC4-6F175D3DCCD1}">
              <a14:hiddenFill xmlns:a14="http://schemas.microsoft.com/office/drawing/2010/main" xmlns="">
                <a:solidFill>
                  <a:srgbClr val="FFFFFF"/>
                </a:solidFill>
              </a14:hiddenFill>
            </a:ext>
          </a:extLst>
        </p:spPr>
      </p:pic>
      <p:pic>
        <p:nvPicPr>
          <p:cNvPr id="4102" name="Picture 6" descr="http://www.solidswiki.com/images/1/16/Voltmeter.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810000" y="2133600"/>
            <a:ext cx="2130425" cy="213042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68184995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334000" y="4495800"/>
            <a:ext cx="2362200" cy="21336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 name="Rectangle 2"/>
          <p:cNvSpPr/>
          <p:nvPr/>
        </p:nvSpPr>
        <p:spPr>
          <a:xfrm>
            <a:off x="304800" y="381000"/>
            <a:ext cx="8610600" cy="1015663"/>
          </a:xfrm>
          <a:prstGeom prst="rect">
            <a:avLst/>
          </a:prstGeom>
        </p:spPr>
        <p:txBody>
          <a:bodyPr wrap="square">
            <a:spAutoFit/>
          </a:bodyPr>
          <a:lstStyle/>
          <a:p>
            <a:pPr algn="ctr"/>
            <a:r>
              <a:rPr lang="en-US" sz="6000" dirty="0" smtClean="0">
                <a:ln w="0"/>
                <a:effectLst>
                  <a:glow rad="101600">
                    <a:srgbClr val="FFFFCC">
                      <a:alpha val="60000"/>
                    </a:srgbClr>
                  </a:glow>
                  <a:outerShdw blurRad="38100" dist="19050" dir="2700000" algn="tl" rotWithShape="0">
                    <a:schemeClr val="dk1">
                      <a:alpha val="40000"/>
                    </a:schemeClr>
                  </a:outerShdw>
                </a:effectLst>
                <a:latin typeface="Calibri" panose="020F0502020204030204" pitchFamily="34" charset="0"/>
              </a:rPr>
              <a:t>Kirchhoff’s Circuit Law</a:t>
            </a:r>
          </a:p>
        </p:txBody>
      </p:sp>
      <p:sp>
        <p:nvSpPr>
          <p:cNvPr id="4" name="Rectangle 3"/>
          <p:cNvSpPr/>
          <p:nvPr/>
        </p:nvSpPr>
        <p:spPr>
          <a:xfrm>
            <a:off x="381000" y="2514600"/>
            <a:ext cx="8458200" cy="1631216"/>
          </a:xfrm>
          <a:prstGeom prst="rect">
            <a:avLst/>
          </a:prstGeom>
        </p:spPr>
        <p:txBody>
          <a:bodyPr wrap="square">
            <a:spAutoFit/>
          </a:bodyPr>
          <a:lstStyle/>
          <a:p>
            <a:pPr marL="342900" marR="0" lvl="0" indent="-342900">
              <a:spcBef>
                <a:spcPts val="0"/>
              </a:spcBef>
              <a:spcAft>
                <a:spcPts val="0"/>
              </a:spcAft>
              <a:buSzPts val="1100"/>
              <a:buFont typeface="Symbol" panose="05050102010706020507" pitchFamily="18" charset="2"/>
              <a:buChar char=""/>
            </a:pPr>
            <a:r>
              <a:rPr lang="en-US" sz="2000" dirty="0" smtClean="0">
                <a:latin typeface="Calibri" panose="020F0502020204030204" pitchFamily="34" charset="0"/>
                <a:ea typeface="Calibri" panose="020F0502020204030204" pitchFamily="34" charset="0"/>
                <a:cs typeface="Times New Roman" panose="02020603050405020304" pitchFamily="18" charset="0"/>
              </a:rPr>
              <a:t>Kirchhoff’s Current Law (Kirchhoff’s First Law)</a:t>
            </a:r>
          </a:p>
          <a:p>
            <a:pPr marL="800100" lvl="1" indent="-342900">
              <a:buSzPts val="1100"/>
              <a:buFont typeface="Symbol" panose="05050102010706020507" pitchFamily="18" charset="2"/>
              <a:buChar char=""/>
            </a:pPr>
            <a:r>
              <a:rPr lang="en-US" sz="2000" dirty="0">
                <a:latin typeface="Calibri" panose="020F0502020204030204" pitchFamily="34" charset="0"/>
              </a:rPr>
              <a:t>At any </a:t>
            </a:r>
            <a:r>
              <a:rPr lang="en-US" sz="2000" dirty="0" smtClean="0">
                <a:latin typeface="Calibri" panose="020F0502020204030204" pitchFamily="34" charset="0"/>
              </a:rPr>
              <a:t>junction </a:t>
            </a:r>
            <a:r>
              <a:rPr lang="en-US" sz="2000" dirty="0">
                <a:latin typeface="Calibri" panose="020F0502020204030204" pitchFamily="34" charset="0"/>
              </a:rPr>
              <a:t>in an electrical circuit, the sum of currents flowing into that node is equal to the sum of currents flowing out of that </a:t>
            </a:r>
            <a:r>
              <a:rPr lang="en-US" sz="2000" dirty="0" smtClean="0">
                <a:latin typeface="Calibri" panose="020F0502020204030204" pitchFamily="34" charset="0"/>
              </a:rPr>
              <a:t>node</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SzPts val="1100"/>
              <a:buFont typeface="Symbol" panose="05050102010706020507" pitchFamily="18" charset="2"/>
              <a:buChar char=""/>
            </a:pPr>
            <a:r>
              <a:rPr lang="en-US" sz="2000" dirty="0" smtClean="0">
                <a:latin typeface="Calibri" panose="020F0502020204030204" pitchFamily="34" charset="0"/>
              </a:rPr>
              <a:t>Kirchhoff’s Voltage Law (Kirchhoff’s Second Law)</a:t>
            </a:r>
          </a:p>
          <a:p>
            <a:pPr marL="800100" lvl="1" indent="-342900">
              <a:buSzPts val="1100"/>
              <a:buFont typeface="Symbol" panose="05050102010706020507" pitchFamily="18" charset="2"/>
              <a:buChar char=""/>
            </a:pPr>
            <a:r>
              <a:rPr lang="en-US" sz="2000" dirty="0" smtClean="0">
                <a:latin typeface="Calibri" panose="020F0502020204030204" pitchFamily="34" charset="0"/>
              </a:rPr>
              <a:t>The </a:t>
            </a:r>
            <a:r>
              <a:rPr lang="en-US" sz="2000" dirty="0">
                <a:latin typeface="Calibri" panose="020F0502020204030204" pitchFamily="34" charset="0"/>
              </a:rPr>
              <a:t>directed sum of the </a:t>
            </a:r>
            <a:r>
              <a:rPr lang="en-US" sz="2000" dirty="0" smtClean="0">
                <a:latin typeface="Calibri" panose="020F0502020204030204" pitchFamily="34" charset="0"/>
              </a:rPr>
              <a:t>voltage </a:t>
            </a:r>
            <a:r>
              <a:rPr lang="en-US" sz="2000" dirty="0">
                <a:latin typeface="Calibri" panose="020F0502020204030204" pitchFamily="34" charset="0"/>
              </a:rPr>
              <a:t>around any closed network is zero</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p:cNvSpPr txBox="1"/>
          <p:nvPr/>
        </p:nvSpPr>
        <p:spPr>
          <a:xfrm>
            <a:off x="304800" y="1418434"/>
            <a:ext cx="8534400" cy="923330"/>
          </a:xfrm>
          <a:prstGeom prst="rect">
            <a:avLst/>
          </a:prstGeom>
          <a:noFill/>
        </p:spPr>
        <p:txBody>
          <a:bodyPr wrap="square" rtlCol="0">
            <a:spAutoFit/>
          </a:bodyPr>
          <a:lstStyle/>
          <a:p>
            <a:r>
              <a:rPr lang="en-US" dirty="0">
                <a:latin typeface="Calibri" panose="020F0502020204030204" pitchFamily="34" charset="0"/>
              </a:rPr>
              <a:t>Gustav Robert Kirchhoff was a German physicist who contributed to the fundamental understanding of electrical circuits, spectroscopy, and the emission of black-body radiation by heated objects.</a:t>
            </a:r>
          </a:p>
        </p:txBody>
      </p:sp>
      <p:pic>
        <p:nvPicPr>
          <p:cNvPr id="11266" name="Picture 2" descr="http://upload.wikimedia.org/wikipedia/commons/thumb/4/46/KCL_-_Kirchhoff%27s_circuit_laws.svg/220px-KCL_-_Kirchhoff%27s_circuit_laws.svg.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219200" y="4495800"/>
            <a:ext cx="2095500" cy="2038350"/>
          </a:xfrm>
          <a:prstGeom prst="rect">
            <a:avLst/>
          </a:prstGeom>
          <a:noFill/>
          <a:extLst>
            <a:ext uri="{909E8E84-426E-40DD-AFC4-6F175D3DCCD1}">
              <a14:hiddenFill xmlns:a14="http://schemas.microsoft.com/office/drawing/2010/main" xmlns="">
                <a:solidFill>
                  <a:srgbClr val="FFFFFF"/>
                </a:solidFill>
              </a14:hiddenFill>
            </a:ext>
          </a:extLst>
        </p:spPr>
      </p:pic>
      <p:pic>
        <p:nvPicPr>
          <p:cNvPr id="11268" name="Picture 4" descr="http://upload.wikimedia.org/wikipedia/commons/thumb/4/40/Kirchhoff_voltage_law.svg/200px-Kirchhoff_voltage_law.svg.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562600" y="4681537"/>
            <a:ext cx="1905000" cy="166687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35357589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429000" y="3886200"/>
            <a:ext cx="2140330" cy="2308324"/>
          </a:xfrm>
          <a:prstGeom prst="rect">
            <a:avLst/>
          </a:prstGeom>
          <a:noFill/>
        </p:spPr>
        <p:txBody>
          <a:bodyPr wrap="none" rtlCol="0">
            <a:spAutoFit/>
          </a:bodyPr>
          <a:lstStyle/>
          <a:p>
            <a:pPr algn="ctr"/>
            <a:r>
              <a:rPr lang="en-US" sz="48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alibri" panose="020F0502020204030204" pitchFamily="34" charset="0"/>
              </a:rPr>
              <a:t>E = I x R</a:t>
            </a:r>
          </a:p>
          <a:p>
            <a:pPr algn="ctr"/>
            <a:r>
              <a:rPr lang="en-US" sz="48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alibri" panose="020F0502020204030204" pitchFamily="34" charset="0"/>
              </a:rPr>
              <a:t>I = E/R</a:t>
            </a:r>
          </a:p>
          <a:p>
            <a:pPr algn="ctr"/>
            <a:r>
              <a:rPr lang="en-US" sz="48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alibri" panose="020F0502020204030204" pitchFamily="34" charset="0"/>
              </a:rPr>
              <a:t>R = E/I</a:t>
            </a:r>
            <a:endParaRPr lang="en-US" sz="4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alibri" panose="020F0502020204030204" pitchFamily="34" charset="0"/>
            </a:endParaRPr>
          </a:p>
        </p:txBody>
      </p:sp>
      <p:sp>
        <p:nvSpPr>
          <p:cNvPr id="5" name="Rectangle 4"/>
          <p:cNvSpPr/>
          <p:nvPr/>
        </p:nvSpPr>
        <p:spPr>
          <a:xfrm>
            <a:off x="1371600" y="381000"/>
            <a:ext cx="6553200" cy="1015663"/>
          </a:xfrm>
          <a:prstGeom prst="rect">
            <a:avLst/>
          </a:prstGeom>
        </p:spPr>
        <p:txBody>
          <a:bodyPr wrap="square">
            <a:spAutoFit/>
          </a:bodyPr>
          <a:lstStyle/>
          <a:p>
            <a:pPr algn="ctr"/>
            <a:r>
              <a:rPr lang="en-US" sz="6000" dirty="0" smtClean="0">
                <a:ln w="0"/>
                <a:effectLst>
                  <a:glow rad="101600">
                    <a:srgbClr val="FFFFCC">
                      <a:alpha val="60000"/>
                    </a:srgbClr>
                  </a:glow>
                  <a:outerShdw blurRad="38100" dist="19050" dir="2700000" algn="tl" rotWithShape="0">
                    <a:schemeClr val="dk1">
                      <a:alpha val="40000"/>
                    </a:schemeClr>
                  </a:outerShdw>
                </a:effectLst>
                <a:latin typeface="Calibri" panose="020F0502020204030204" pitchFamily="34" charset="0"/>
              </a:rPr>
              <a:t>OHM’s Law</a:t>
            </a:r>
          </a:p>
        </p:txBody>
      </p:sp>
      <p:sp>
        <p:nvSpPr>
          <p:cNvPr id="10" name="Rectangle 9"/>
          <p:cNvSpPr/>
          <p:nvPr/>
        </p:nvSpPr>
        <p:spPr>
          <a:xfrm>
            <a:off x="419100" y="1676400"/>
            <a:ext cx="8458200" cy="1815882"/>
          </a:xfrm>
          <a:prstGeom prst="rect">
            <a:avLst/>
          </a:prstGeom>
        </p:spPr>
        <p:txBody>
          <a:bodyPr wrap="square">
            <a:spAutoFit/>
          </a:bodyPr>
          <a:lstStyle/>
          <a:p>
            <a:pPr marL="342900" marR="0" lvl="0" indent="-342900">
              <a:spcBef>
                <a:spcPts val="0"/>
              </a:spcBef>
              <a:spcAft>
                <a:spcPts val="0"/>
              </a:spcAft>
              <a:buSzPts val="1100"/>
              <a:buFont typeface="Symbol" panose="05050102010706020507" pitchFamily="18" charset="2"/>
              <a:buChar char=""/>
            </a:pPr>
            <a:r>
              <a:rPr lang="en-US" sz="2800" dirty="0">
                <a:latin typeface="Calibri" panose="020F0502020204030204" pitchFamily="34" charset="0"/>
                <a:ea typeface="Calibri" panose="020F0502020204030204" pitchFamily="34" charset="0"/>
                <a:cs typeface="Times New Roman" panose="02020603050405020304" pitchFamily="18" charset="0"/>
              </a:rPr>
              <a:t>Named after German physicist Georg Simon Ohm.</a:t>
            </a:r>
          </a:p>
          <a:p>
            <a:pPr marL="342900" marR="0" lvl="0" indent="-342900">
              <a:spcBef>
                <a:spcPts val="0"/>
              </a:spcBef>
              <a:spcAft>
                <a:spcPts val="0"/>
              </a:spcAft>
              <a:buSzPts val="1100"/>
              <a:buFont typeface="Symbol" panose="05050102010706020507" pitchFamily="18" charset="2"/>
              <a:buChar char=""/>
            </a:pPr>
            <a:r>
              <a:rPr lang="en-US" sz="2800" b="1" dirty="0" smtClean="0">
                <a:latin typeface="Calibri" panose="020F0502020204030204" pitchFamily="34" charset="0"/>
                <a:ea typeface="Calibri" panose="020F0502020204030204" pitchFamily="34" charset="0"/>
                <a:cs typeface="Times New Roman" panose="02020603050405020304" pitchFamily="18" charset="0"/>
              </a:rPr>
              <a:t>Ohm's </a:t>
            </a:r>
            <a:r>
              <a:rPr lang="en-US" sz="2800" b="1" dirty="0">
                <a:latin typeface="Calibri" panose="020F0502020204030204" pitchFamily="34" charset="0"/>
                <a:ea typeface="Calibri" panose="020F0502020204030204" pitchFamily="34" charset="0"/>
                <a:cs typeface="Times New Roman" panose="02020603050405020304" pitchFamily="18" charset="0"/>
              </a:rPr>
              <a:t>law</a:t>
            </a:r>
            <a:r>
              <a:rPr lang="en-US" sz="2800" dirty="0">
                <a:latin typeface="Calibri" panose="020F0502020204030204" pitchFamily="34" charset="0"/>
                <a:ea typeface="Calibri" panose="020F0502020204030204" pitchFamily="34" charset="0"/>
                <a:cs typeface="Times New Roman" panose="02020603050405020304" pitchFamily="18" charset="0"/>
              </a:rPr>
              <a:t> states that the current through a conductor between two points is directly proportional to the potential difference across the two points.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387274529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8600" y="381000"/>
            <a:ext cx="8686800" cy="1015663"/>
          </a:xfrm>
          <a:prstGeom prst="rect">
            <a:avLst/>
          </a:prstGeom>
        </p:spPr>
        <p:txBody>
          <a:bodyPr wrap="square">
            <a:spAutoFit/>
          </a:bodyPr>
          <a:lstStyle/>
          <a:p>
            <a:pPr algn="ctr"/>
            <a:r>
              <a:rPr lang="en-US" sz="6000" dirty="0" smtClean="0">
                <a:ln w="0"/>
                <a:effectLst>
                  <a:glow rad="101600">
                    <a:srgbClr val="FFFFCC">
                      <a:alpha val="60000"/>
                    </a:srgbClr>
                  </a:glow>
                  <a:outerShdw blurRad="38100" dist="19050" dir="2700000" algn="tl" rotWithShape="0">
                    <a:schemeClr val="dk1">
                      <a:alpha val="40000"/>
                    </a:schemeClr>
                  </a:outerShdw>
                </a:effectLst>
                <a:latin typeface="Calibri" panose="020F0502020204030204" pitchFamily="34" charset="0"/>
              </a:rPr>
              <a:t>OHM’s Law Simplified</a:t>
            </a:r>
          </a:p>
        </p:txBody>
      </p:sp>
      <p:pic>
        <p:nvPicPr>
          <p:cNvPr id="10242" name="Picture 2" descr="http://upload.wikimedia.org/wikipedia/commons/thumb/f/fb/Ohm%27s_law_triangle.svg/400px-Ohm%27s_law_triangle.svg.png"/>
          <p:cNvPicPr>
            <a:picLocks noChangeAspect="1" noChangeArrowheads="1"/>
          </p:cNvPicPr>
          <p:nvPr/>
        </p:nvPicPr>
        <p:blipFill>
          <a:blip r:embed="rId2" cstate="print"/>
          <a:srcRect/>
          <a:stretch>
            <a:fillRect/>
          </a:stretch>
        </p:blipFill>
        <p:spPr bwMode="auto">
          <a:xfrm>
            <a:off x="2057400" y="1981200"/>
            <a:ext cx="5029200" cy="3834765"/>
          </a:xfrm>
          <a:prstGeom prst="rect">
            <a:avLst/>
          </a:prstGeom>
          <a:noFill/>
        </p:spPr>
      </p:pic>
    </p:spTree>
    <p:extLst>
      <p:ext uri="{BB962C8B-B14F-4D97-AF65-F5344CB8AC3E}">
        <p14:creationId xmlns:p14="http://schemas.microsoft.com/office/powerpoint/2010/main" xmlns="" val="387796026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http://solarnuevo.files.wordpress.com/2011/11/ohms-law-table-website-copy.jpg"/>
          <p:cNvPicPr>
            <a:picLocks noChangeAspect="1" noChangeArrowheads="1"/>
          </p:cNvPicPr>
          <p:nvPr/>
        </p:nvPicPr>
        <p:blipFill>
          <a:blip r:embed="rId2" cstate="print"/>
          <a:srcRect/>
          <a:stretch>
            <a:fillRect/>
          </a:stretch>
        </p:blipFill>
        <p:spPr bwMode="auto">
          <a:xfrm>
            <a:off x="152400" y="117428"/>
            <a:ext cx="8839200" cy="6585204"/>
          </a:xfrm>
          <a:prstGeom prst="rect">
            <a:avLst/>
          </a:prstGeom>
          <a:noFill/>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71599" y="21771"/>
            <a:ext cx="6553200" cy="1015663"/>
          </a:xfrm>
          <a:prstGeom prst="rect">
            <a:avLst/>
          </a:prstGeom>
        </p:spPr>
        <p:txBody>
          <a:bodyPr wrap="square">
            <a:spAutoFit/>
          </a:bodyPr>
          <a:lstStyle/>
          <a:p>
            <a:pPr algn="ctr"/>
            <a:r>
              <a:rPr lang="en-US" sz="6000" dirty="0" smtClean="0">
                <a:ln w="0"/>
                <a:effectLst>
                  <a:glow rad="101600">
                    <a:srgbClr val="FFFFCC">
                      <a:alpha val="60000"/>
                    </a:srgbClr>
                  </a:glow>
                  <a:outerShdw blurRad="38100" dist="19050" dir="2700000" algn="tl" rotWithShape="0">
                    <a:schemeClr val="dk1">
                      <a:alpha val="40000"/>
                    </a:schemeClr>
                  </a:outerShdw>
                </a:effectLst>
                <a:latin typeface="Calibri" panose="020F0502020204030204" pitchFamily="34" charset="0"/>
              </a:rPr>
              <a:t>What is Resistance?</a:t>
            </a:r>
            <a:endParaRPr lang="en-US" sz="4000" dirty="0" smtClean="0">
              <a:ln w="0"/>
              <a:effectLst>
                <a:glow rad="101600">
                  <a:srgbClr val="FFFFCC">
                    <a:alpha val="60000"/>
                  </a:srgbClr>
                </a:glow>
                <a:outerShdw blurRad="38100" dist="19050" dir="2700000" algn="tl" rotWithShape="0">
                  <a:schemeClr val="dk1">
                    <a:alpha val="40000"/>
                  </a:schemeClr>
                </a:outerShdw>
              </a:effectLst>
              <a:latin typeface="Calibri" panose="020F0502020204030204" pitchFamily="34" charset="0"/>
            </a:endParaRPr>
          </a:p>
        </p:txBody>
      </p:sp>
      <p:sp>
        <p:nvSpPr>
          <p:cNvPr id="3" name="Rectangle 2"/>
          <p:cNvSpPr/>
          <p:nvPr/>
        </p:nvSpPr>
        <p:spPr>
          <a:xfrm>
            <a:off x="380999" y="961259"/>
            <a:ext cx="8534400" cy="1138773"/>
          </a:xfrm>
          <a:prstGeom prst="rect">
            <a:avLst/>
          </a:prstGeom>
        </p:spPr>
        <p:txBody>
          <a:bodyPr wrap="square">
            <a:spAutoFit/>
          </a:bodyPr>
          <a:lstStyle/>
          <a:p>
            <a:pPr>
              <a:buFont typeface="Arial" panose="020B0604020202020204" pitchFamily="34" charset="0"/>
              <a:buChar char="•"/>
            </a:pPr>
            <a:r>
              <a:rPr lang="en-US" sz="2800" dirty="0" smtClean="0">
                <a:latin typeface="Calibri" panose="020F0502020204030204" pitchFamily="34" charset="0"/>
              </a:rPr>
              <a:t> </a:t>
            </a:r>
            <a:r>
              <a:rPr lang="en-US" sz="2000" dirty="0" smtClean="0">
                <a:latin typeface="Calibri" panose="020F0502020204030204" pitchFamily="34" charset="0"/>
              </a:rPr>
              <a:t>Electrical </a:t>
            </a:r>
            <a:r>
              <a:rPr lang="en-US" sz="2000" dirty="0">
                <a:latin typeface="Calibri" panose="020F0502020204030204" pitchFamily="34" charset="0"/>
              </a:rPr>
              <a:t>resistance, a measure of the degree to </a:t>
            </a:r>
            <a:r>
              <a:rPr lang="en-US" sz="2000" dirty="0" smtClean="0">
                <a:latin typeface="Calibri" panose="020F0502020204030204" pitchFamily="34" charset="0"/>
              </a:rPr>
              <a:t>which a </a:t>
            </a:r>
            <a:r>
              <a:rPr lang="en-US" sz="2000" dirty="0">
                <a:latin typeface="Calibri" panose="020F0502020204030204" pitchFamily="34" charset="0"/>
              </a:rPr>
              <a:t>conductor opposes an electric current through that conductor</a:t>
            </a:r>
            <a:r>
              <a:rPr lang="en-US" sz="2000" dirty="0" smtClean="0">
                <a:latin typeface="Calibri" panose="020F0502020204030204" pitchFamily="34" charset="0"/>
              </a:rPr>
              <a:t>.</a:t>
            </a:r>
          </a:p>
          <a:p>
            <a:pPr>
              <a:buFont typeface="Arial" panose="020B0604020202020204" pitchFamily="34" charset="0"/>
              <a:buChar char="•"/>
            </a:pPr>
            <a:r>
              <a:rPr lang="en-US" sz="2000" dirty="0">
                <a:latin typeface="Calibri" panose="020F0502020204030204" pitchFamily="34" charset="0"/>
              </a:rPr>
              <a:t> </a:t>
            </a:r>
            <a:r>
              <a:rPr lang="en-US" sz="2000" dirty="0" smtClean="0">
                <a:latin typeface="Calibri" panose="020F0502020204030204" pitchFamily="34" charset="0"/>
              </a:rPr>
              <a:t>Symbol R</a:t>
            </a:r>
            <a:endParaRPr lang="en-US" sz="2000" dirty="0">
              <a:latin typeface="Calibri" panose="020F0502020204030204" pitchFamily="34" charset="0"/>
            </a:endParaRPr>
          </a:p>
        </p:txBody>
      </p:sp>
      <p:sp>
        <p:nvSpPr>
          <p:cNvPr id="4" name="TextBox 3"/>
          <p:cNvSpPr txBox="1"/>
          <p:nvPr/>
        </p:nvSpPr>
        <p:spPr>
          <a:xfrm>
            <a:off x="304798" y="2346254"/>
            <a:ext cx="8686801" cy="3139321"/>
          </a:xfrm>
          <a:prstGeom prst="rect">
            <a:avLst/>
          </a:prstGeom>
          <a:noFill/>
        </p:spPr>
        <p:txBody>
          <a:bodyPr wrap="square" rtlCol="0">
            <a:spAutoFit/>
          </a:bodyPr>
          <a:lstStyle/>
          <a:p>
            <a:r>
              <a:rPr lang="en-US" dirty="0" smtClean="0">
                <a:latin typeface="Calibri" panose="020F0502020204030204" pitchFamily="34" charset="0"/>
              </a:rPr>
              <a:t>Rules: </a:t>
            </a:r>
          </a:p>
          <a:p>
            <a:r>
              <a:rPr lang="en-US" dirty="0" smtClean="0">
                <a:latin typeface="Calibri" panose="020F0502020204030204" pitchFamily="34" charset="0"/>
              </a:rPr>
              <a:t>1. Resistance in Series Add together</a:t>
            </a:r>
          </a:p>
          <a:p>
            <a:r>
              <a:rPr lang="en-US" dirty="0">
                <a:latin typeface="Calibri" panose="020F0502020204030204" pitchFamily="34" charset="0"/>
              </a:rPr>
              <a:t>	</a:t>
            </a:r>
            <a:r>
              <a:rPr lang="en-US" dirty="0" smtClean="0">
                <a:latin typeface="Calibri" panose="020F0502020204030204" pitchFamily="34" charset="0"/>
              </a:rPr>
              <a:t>R1+R2+R3…. = Total Resistance in a circuit.</a:t>
            </a:r>
          </a:p>
          <a:p>
            <a:endParaRPr lang="en-US" dirty="0">
              <a:latin typeface="Calibri" panose="020F0502020204030204" pitchFamily="34" charset="0"/>
            </a:endParaRPr>
          </a:p>
          <a:p>
            <a:endParaRPr lang="en-US" dirty="0" smtClean="0">
              <a:latin typeface="Calibri" panose="020F0502020204030204" pitchFamily="34" charset="0"/>
            </a:endParaRPr>
          </a:p>
          <a:p>
            <a:endParaRPr lang="en-US" dirty="0">
              <a:latin typeface="Calibri" panose="020F0502020204030204" pitchFamily="34" charset="0"/>
            </a:endParaRPr>
          </a:p>
          <a:p>
            <a:r>
              <a:rPr lang="en-US" dirty="0" smtClean="0">
                <a:latin typeface="Calibri" panose="020F0502020204030204" pitchFamily="34" charset="0"/>
              </a:rPr>
              <a:t>2. Resistance in Parallel add the reciprocals of the resistances of each component and take the reciprocal of the sum. Total resistance will always be less than the value of the smallest resistance. </a:t>
            </a:r>
          </a:p>
          <a:p>
            <a:r>
              <a:rPr lang="en-US" dirty="0">
                <a:latin typeface="Calibri" panose="020F0502020204030204" pitchFamily="34" charset="0"/>
              </a:rPr>
              <a:t>	</a:t>
            </a:r>
            <a:r>
              <a:rPr lang="en-US" dirty="0" smtClean="0">
                <a:latin typeface="Calibri" panose="020F0502020204030204" pitchFamily="34" charset="0"/>
              </a:rPr>
              <a:t>1/R1+1/R2+1/R3… = 1/</a:t>
            </a:r>
            <a:r>
              <a:rPr lang="en-US" dirty="0" err="1" smtClean="0">
                <a:latin typeface="Calibri" panose="020F0502020204030204" pitchFamily="34" charset="0"/>
              </a:rPr>
              <a:t>Rt</a:t>
            </a:r>
            <a:r>
              <a:rPr lang="en-US" dirty="0" smtClean="0">
                <a:latin typeface="Calibri" panose="020F0502020204030204" pitchFamily="34" charset="0"/>
              </a:rPr>
              <a:t> = Total Resistance in a circuit.</a:t>
            </a:r>
          </a:p>
          <a:p>
            <a:endParaRPr lang="en-US" dirty="0">
              <a:latin typeface="Calibri" panose="020F0502020204030204" pitchFamily="34" charset="0"/>
            </a:endParaRPr>
          </a:p>
        </p:txBody>
      </p:sp>
      <p:pic>
        <p:nvPicPr>
          <p:cNvPr id="8200" name="Picture 8" descr="This is a diagram of several resistors, connected end to end, with the same amount of current through each."/>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438400" y="3150249"/>
            <a:ext cx="3714750" cy="1009650"/>
          </a:xfrm>
          <a:prstGeom prst="rect">
            <a:avLst/>
          </a:prstGeom>
          <a:noFill/>
          <a:extLst>
            <a:ext uri="{909E8E84-426E-40DD-AFC4-6F175D3DCCD1}">
              <a14:hiddenFill xmlns:a14="http://schemas.microsoft.com/office/drawing/2010/main" xmlns="">
                <a:solidFill>
                  <a:srgbClr val="FFFFFF"/>
                </a:solidFill>
              </a14:hiddenFill>
            </a:ext>
          </a:extLst>
        </p:spPr>
      </p:pic>
      <p:pic>
        <p:nvPicPr>
          <p:cNvPr id="8202" name="Picture 10" descr="A diagram of several resistors, side by side, both leads of each connected to the same wires."/>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743200" y="5119355"/>
            <a:ext cx="2867025" cy="168592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89125140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i2c2p.twibright.com/resistor_codes.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43000" y="457200"/>
            <a:ext cx="7086600" cy="582492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29457811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2667000"/>
            <a:ext cx="6858000" cy="1107996"/>
          </a:xfrm>
          <a:prstGeom prst="rect">
            <a:avLst/>
          </a:prstGeom>
          <a:noFill/>
        </p:spPr>
        <p:txBody>
          <a:bodyPr wrap="square" rtlCol="0">
            <a:spAutoFit/>
          </a:bodyPr>
          <a:lstStyle/>
          <a:p>
            <a:pPr algn="ctr"/>
            <a:r>
              <a:rPr lang="en-US" sz="6600" dirty="0" smtClean="0">
                <a:ln w="0"/>
                <a:effectLst>
                  <a:glow rad="101600">
                    <a:srgbClr val="FFFFCC">
                      <a:alpha val="60000"/>
                    </a:srgbClr>
                  </a:glow>
                  <a:outerShdw blurRad="38100" dist="19050" dir="2700000" algn="tl" rotWithShape="0">
                    <a:schemeClr val="dk1">
                      <a:alpha val="40000"/>
                    </a:schemeClr>
                  </a:outerShdw>
                </a:effectLst>
                <a:latin typeface="Calibri" panose="020F0502020204030204" pitchFamily="34" charset="0"/>
              </a:rPr>
              <a:t>What is Electricity?</a:t>
            </a:r>
            <a:endParaRPr lang="en-US" sz="6600" dirty="0">
              <a:ln w="0"/>
              <a:effectLst>
                <a:glow rad="101600">
                  <a:srgbClr val="FFFFCC">
                    <a:alpha val="60000"/>
                  </a:srgbClr>
                </a:glow>
                <a:outerShdw blurRad="38100" dist="19050" dir="2700000" algn="tl" rotWithShape="0">
                  <a:schemeClr val="dk1">
                    <a:alpha val="40000"/>
                  </a:schemeClr>
                </a:outerShdw>
              </a:effectLst>
              <a:latin typeface="Calibri" panose="020F0502020204030204" pitchFamily="34" charset="0"/>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228600"/>
            <a:ext cx="8686800" cy="923330"/>
          </a:xfrm>
          <a:prstGeom prst="rect">
            <a:avLst/>
          </a:prstGeom>
        </p:spPr>
        <p:txBody>
          <a:bodyPr wrap="square">
            <a:spAutoFit/>
          </a:bodyPr>
          <a:lstStyle/>
          <a:p>
            <a:pPr algn="ctr"/>
            <a:r>
              <a:rPr lang="en-US" sz="5400" dirty="0" smtClean="0">
                <a:ln w="0"/>
                <a:effectLst>
                  <a:glow rad="101600">
                    <a:srgbClr val="FFFFCC">
                      <a:alpha val="60000"/>
                    </a:srgbClr>
                  </a:glow>
                  <a:outerShdw blurRad="38100" dist="19050" dir="2700000" algn="tl" rotWithShape="0">
                    <a:schemeClr val="dk1">
                      <a:alpha val="40000"/>
                    </a:schemeClr>
                  </a:outerShdw>
                </a:effectLst>
                <a:latin typeface="Calibri" panose="020F0502020204030204" pitchFamily="34" charset="0"/>
              </a:rPr>
              <a:t>Primary Uses for resistors.</a:t>
            </a:r>
          </a:p>
        </p:txBody>
      </p:sp>
      <p:sp>
        <p:nvSpPr>
          <p:cNvPr id="3" name="Rectangle 2"/>
          <p:cNvSpPr/>
          <p:nvPr/>
        </p:nvSpPr>
        <p:spPr>
          <a:xfrm>
            <a:off x="1219200" y="1447800"/>
            <a:ext cx="7543800" cy="1815882"/>
          </a:xfrm>
          <a:prstGeom prst="rect">
            <a:avLst/>
          </a:prstGeom>
        </p:spPr>
        <p:txBody>
          <a:bodyPr wrap="square">
            <a:spAutoFit/>
          </a:bodyPr>
          <a:lstStyle/>
          <a:p>
            <a:pPr>
              <a:buFont typeface="Arial" panose="020B0604020202020204" pitchFamily="34" charset="0"/>
              <a:buChar char="•"/>
            </a:pPr>
            <a:r>
              <a:rPr lang="en-US" sz="2800" dirty="0" smtClean="0">
                <a:latin typeface="Calibri" panose="020F0502020204030204" pitchFamily="34" charset="0"/>
              </a:rPr>
              <a:t> Pull Up / Down</a:t>
            </a:r>
          </a:p>
          <a:p>
            <a:pPr>
              <a:buFont typeface="Arial" panose="020B0604020202020204" pitchFamily="34" charset="0"/>
              <a:buChar char="•"/>
            </a:pPr>
            <a:r>
              <a:rPr lang="en-US" sz="2800" dirty="0">
                <a:latin typeface="Calibri" panose="020F0502020204030204" pitchFamily="34" charset="0"/>
              </a:rPr>
              <a:t> </a:t>
            </a:r>
            <a:r>
              <a:rPr lang="en-US" sz="2800" dirty="0" smtClean="0">
                <a:latin typeface="Calibri" panose="020F0502020204030204" pitchFamily="34" charset="0"/>
              </a:rPr>
              <a:t>Current Limiting</a:t>
            </a:r>
          </a:p>
          <a:p>
            <a:pPr>
              <a:buFont typeface="Arial" panose="020B0604020202020204" pitchFamily="34" charset="0"/>
              <a:buChar char="•"/>
            </a:pPr>
            <a:r>
              <a:rPr lang="en-US" sz="2800" dirty="0">
                <a:latin typeface="Calibri" panose="020F0502020204030204" pitchFamily="34" charset="0"/>
              </a:rPr>
              <a:t> </a:t>
            </a:r>
            <a:r>
              <a:rPr lang="en-US" sz="2800" dirty="0" smtClean="0">
                <a:latin typeface="Calibri" panose="020F0502020204030204" pitchFamily="34" charset="0"/>
              </a:rPr>
              <a:t>Voltage division</a:t>
            </a:r>
          </a:p>
          <a:p>
            <a:pPr>
              <a:buFont typeface="Arial" panose="020B0604020202020204" pitchFamily="34" charset="0"/>
              <a:buChar char="•"/>
            </a:pPr>
            <a:r>
              <a:rPr lang="en-US" sz="2800" dirty="0" smtClean="0">
                <a:latin typeface="Calibri" panose="020F0502020204030204" pitchFamily="34" charset="0"/>
              </a:rPr>
              <a:t> Other uses include Timing and filtering Circuits  </a:t>
            </a:r>
            <a:endParaRPr lang="en-US" sz="2000" dirty="0" smtClean="0">
              <a:latin typeface="Calibri" panose="020F0502020204030204" pitchFamily="34" charset="0"/>
            </a:endParaRPr>
          </a:p>
        </p:txBody>
      </p:sp>
      <p:pic>
        <p:nvPicPr>
          <p:cNvPr id="1026" name="Picture 2" descr="http://api.ning.com/files/KHUZt5u3YJHVN5y8jnPo9CAnP3BRQOHIw6F03m6v8egHvi4gCvKmkZJiXVENWsQLI*M9WJTwKesIXJ61qBVSHfLYb1dU8w*x/img1i.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38200" y="3725033"/>
            <a:ext cx="3810000" cy="2790825"/>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descr="http://javey.net/voltage-divider.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334000" y="3725033"/>
            <a:ext cx="2971800" cy="281387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56882868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228600"/>
            <a:ext cx="8686800" cy="1015663"/>
          </a:xfrm>
          <a:prstGeom prst="rect">
            <a:avLst/>
          </a:prstGeom>
        </p:spPr>
        <p:txBody>
          <a:bodyPr wrap="square">
            <a:spAutoFit/>
          </a:bodyPr>
          <a:lstStyle/>
          <a:p>
            <a:pPr algn="ctr"/>
            <a:r>
              <a:rPr lang="en-US" sz="6000" dirty="0" smtClean="0">
                <a:ln w="0"/>
                <a:effectLst>
                  <a:glow rad="101600">
                    <a:srgbClr val="FFFFCC">
                      <a:alpha val="60000"/>
                    </a:srgbClr>
                  </a:glow>
                  <a:outerShdw blurRad="38100" dist="19050" dir="2700000" algn="tl" rotWithShape="0">
                    <a:schemeClr val="dk1">
                      <a:alpha val="40000"/>
                    </a:schemeClr>
                  </a:outerShdw>
                </a:effectLst>
                <a:latin typeface="Calibri" panose="020F0502020204030204" pitchFamily="34" charset="0"/>
              </a:rPr>
              <a:t>Capacitors</a:t>
            </a:r>
          </a:p>
        </p:txBody>
      </p:sp>
      <p:sp>
        <p:nvSpPr>
          <p:cNvPr id="3" name="Rectangle 2"/>
          <p:cNvSpPr/>
          <p:nvPr/>
        </p:nvSpPr>
        <p:spPr>
          <a:xfrm>
            <a:off x="762000" y="1364010"/>
            <a:ext cx="7848600" cy="2585323"/>
          </a:xfrm>
          <a:prstGeom prst="rect">
            <a:avLst/>
          </a:prstGeom>
        </p:spPr>
        <p:txBody>
          <a:bodyPr wrap="square">
            <a:spAutoFit/>
          </a:bodyPr>
          <a:lstStyle/>
          <a:p>
            <a:pPr marL="285750" indent="-285750">
              <a:buFont typeface="Arial" panose="020B0604020202020204" pitchFamily="34" charset="0"/>
              <a:buChar char="•"/>
            </a:pPr>
            <a:r>
              <a:rPr lang="en-US" dirty="0" smtClean="0">
                <a:latin typeface="Calibri" panose="020F0502020204030204" pitchFamily="34" charset="0"/>
              </a:rPr>
              <a:t>A </a:t>
            </a:r>
            <a:r>
              <a:rPr lang="en-US" b="1" dirty="0" smtClean="0">
                <a:latin typeface="Calibri" panose="020F0502020204030204" pitchFamily="34" charset="0"/>
              </a:rPr>
              <a:t>capacitor </a:t>
            </a:r>
            <a:r>
              <a:rPr lang="en-US" dirty="0" smtClean="0">
                <a:latin typeface="Calibri" panose="020F0502020204030204" pitchFamily="34" charset="0"/>
              </a:rPr>
              <a:t>(originally </a:t>
            </a:r>
            <a:r>
              <a:rPr lang="en-US" dirty="0">
                <a:latin typeface="Calibri" panose="020F0502020204030204" pitchFamily="34" charset="0"/>
              </a:rPr>
              <a:t>known as a </a:t>
            </a:r>
            <a:r>
              <a:rPr lang="en-US" b="1" dirty="0">
                <a:latin typeface="Calibri" panose="020F0502020204030204" pitchFamily="34" charset="0"/>
              </a:rPr>
              <a:t>condenser</a:t>
            </a:r>
            <a:r>
              <a:rPr lang="en-US" dirty="0">
                <a:latin typeface="Calibri" panose="020F0502020204030204" pitchFamily="34" charset="0"/>
              </a:rPr>
              <a:t>) is a electrical component </a:t>
            </a:r>
            <a:r>
              <a:rPr lang="en-US" dirty="0" smtClean="0">
                <a:latin typeface="Calibri" panose="020F0502020204030204" pitchFamily="34" charset="0"/>
              </a:rPr>
              <a:t>used </a:t>
            </a:r>
            <a:r>
              <a:rPr lang="en-US" dirty="0">
                <a:latin typeface="Calibri" panose="020F0502020204030204" pitchFamily="34" charset="0"/>
              </a:rPr>
              <a:t>to store energy electro-statically in an electric field. </a:t>
            </a:r>
            <a:endParaRPr lang="en-US" dirty="0" smtClean="0">
              <a:latin typeface="Calibri" panose="020F0502020204030204" pitchFamily="34" charset="0"/>
            </a:endParaRPr>
          </a:p>
          <a:p>
            <a:pPr marL="285750" indent="-285750">
              <a:buFont typeface="Arial" panose="020B0604020202020204" pitchFamily="34" charset="0"/>
              <a:buChar char="•"/>
            </a:pPr>
            <a:r>
              <a:rPr lang="en-US" dirty="0" smtClean="0">
                <a:latin typeface="Calibri" panose="020F0502020204030204" pitchFamily="34" charset="0"/>
              </a:rPr>
              <a:t>Capacitance </a:t>
            </a:r>
            <a:r>
              <a:rPr lang="en-US" dirty="0">
                <a:latin typeface="Calibri" panose="020F0502020204030204" pitchFamily="34" charset="0"/>
              </a:rPr>
              <a:t>is expressed </a:t>
            </a:r>
            <a:r>
              <a:rPr lang="en-US" dirty="0" smtClean="0">
                <a:latin typeface="Calibri" panose="020F0502020204030204" pitchFamily="34" charset="0"/>
              </a:rPr>
              <a:t>as </a:t>
            </a:r>
            <a:r>
              <a:rPr lang="en-US" dirty="0">
                <a:latin typeface="Calibri" panose="020F0502020204030204" pitchFamily="34" charset="0"/>
              </a:rPr>
              <a:t>the ratio of the electric charge </a:t>
            </a:r>
            <a:r>
              <a:rPr lang="en-US" dirty="0" smtClean="0">
                <a:latin typeface="Calibri" panose="020F0502020204030204" pitchFamily="34" charset="0"/>
              </a:rPr>
              <a:t>on </a:t>
            </a:r>
            <a:r>
              <a:rPr lang="en-US" dirty="0">
                <a:latin typeface="Calibri" panose="020F0502020204030204" pitchFamily="34" charset="0"/>
              </a:rPr>
              <a:t>each conductor to the </a:t>
            </a:r>
            <a:r>
              <a:rPr lang="en-US" dirty="0" smtClean="0">
                <a:latin typeface="Calibri" panose="020F0502020204030204" pitchFamily="34" charset="0"/>
              </a:rPr>
              <a:t>potential </a:t>
            </a:r>
            <a:r>
              <a:rPr lang="en-US" dirty="0">
                <a:latin typeface="Calibri" panose="020F0502020204030204" pitchFamily="34" charset="0"/>
              </a:rPr>
              <a:t>difference (V) between them. </a:t>
            </a:r>
          </a:p>
          <a:p>
            <a:pPr marL="285750" indent="-285750">
              <a:buFont typeface="Arial" panose="020B0604020202020204" pitchFamily="34" charset="0"/>
              <a:buChar char="•"/>
            </a:pPr>
            <a:r>
              <a:rPr lang="en-US" dirty="0" smtClean="0">
                <a:latin typeface="Calibri" panose="020F0502020204030204" pitchFamily="34" charset="0"/>
              </a:rPr>
              <a:t>The </a:t>
            </a:r>
            <a:r>
              <a:rPr lang="en-US" dirty="0">
                <a:latin typeface="Calibri" panose="020F0502020204030204" pitchFamily="34" charset="0"/>
              </a:rPr>
              <a:t>unit of capacitance is </a:t>
            </a:r>
            <a:r>
              <a:rPr lang="en-US" dirty="0" smtClean="0">
                <a:latin typeface="Calibri" panose="020F0502020204030204" pitchFamily="34" charset="0"/>
              </a:rPr>
              <a:t>the farad </a:t>
            </a:r>
            <a:r>
              <a:rPr lang="en-US" dirty="0">
                <a:latin typeface="Calibri" panose="020F0502020204030204" pitchFamily="34" charset="0"/>
              </a:rPr>
              <a:t>(F), which is equal to </a:t>
            </a:r>
            <a:r>
              <a:rPr lang="en-US" dirty="0" smtClean="0">
                <a:latin typeface="Calibri" panose="020F0502020204030204" pitchFamily="34" charset="0"/>
              </a:rPr>
              <a:t>one </a:t>
            </a:r>
            <a:r>
              <a:rPr lang="en-US" dirty="0">
                <a:latin typeface="Calibri" panose="020F0502020204030204" pitchFamily="34" charset="0"/>
              </a:rPr>
              <a:t>coulomb per volt (1 C/V). </a:t>
            </a:r>
            <a:r>
              <a:rPr lang="en-US" dirty="0" smtClean="0">
                <a:latin typeface="Calibri" panose="020F0502020204030204" pitchFamily="34" charset="0"/>
              </a:rPr>
              <a:t>Typical </a:t>
            </a:r>
            <a:r>
              <a:rPr lang="en-US" dirty="0">
                <a:latin typeface="Calibri" panose="020F0502020204030204" pitchFamily="34" charset="0"/>
              </a:rPr>
              <a:t>capacitance values </a:t>
            </a:r>
            <a:r>
              <a:rPr lang="en-US" dirty="0" smtClean="0">
                <a:latin typeface="Calibri" panose="020F0502020204030204" pitchFamily="34" charset="0"/>
              </a:rPr>
              <a:t>range </a:t>
            </a:r>
            <a:r>
              <a:rPr lang="en-US" dirty="0">
                <a:latin typeface="Calibri" panose="020F0502020204030204" pitchFamily="34" charset="0"/>
              </a:rPr>
              <a:t>from about 1 pF (10</a:t>
            </a:r>
            <a:r>
              <a:rPr lang="en-US" baseline="30000" dirty="0">
                <a:latin typeface="Calibri" panose="020F0502020204030204" pitchFamily="34" charset="0"/>
              </a:rPr>
              <a:t>−12</a:t>
            </a:r>
            <a:r>
              <a:rPr lang="en-US" dirty="0">
                <a:latin typeface="Calibri" panose="020F0502020204030204" pitchFamily="34" charset="0"/>
              </a:rPr>
              <a:t> F</a:t>
            </a:r>
            <a:r>
              <a:rPr lang="en-US" dirty="0" smtClean="0">
                <a:latin typeface="Calibri" panose="020F0502020204030204" pitchFamily="34" charset="0"/>
              </a:rPr>
              <a:t>) </a:t>
            </a:r>
            <a:r>
              <a:rPr lang="en-US" dirty="0">
                <a:latin typeface="Calibri" panose="020F0502020204030204" pitchFamily="34" charset="0"/>
              </a:rPr>
              <a:t>to about 1 mF (10</a:t>
            </a:r>
            <a:r>
              <a:rPr lang="en-US" baseline="30000" dirty="0">
                <a:latin typeface="Calibri" panose="020F0502020204030204" pitchFamily="34" charset="0"/>
              </a:rPr>
              <a:t>−3</a:t>
            </a:r>
            <a:r>
              <a:rPr lang="en-US" dirty="0">
                <a:latin typeface="Calibri" panose="020F0502020204030204" pitchFamily="34" charset="0"/>
              </a:rPr>
              <a:t> </a:t>
            </a:r>
            <a:r>
              <a:rPr lang="en-US" dirty="0" smtClean="0">
                <a:latin typeface="Calibri" panose="020F0502020204030204" pitchFamily="34" charset="0"/>
              </a:rPr>
              <a:t>F).</a:t>
            </a:r>
            <a:endParaRPr lang="en-US" dirty="0">
              <a:latin typeface="Calibri" panose="020F0502020204030204" pitchFamily="34" charset="0"/>
            </a:endParaRPr>
          </a:p>
          <a:p>
            <a:pPr marL="285750" indent="-285750">
              <a:buFont typeface="Arial" panose="020B0604020202020204" pitchFamily="34" charset="0"/>
              <a:buChar char="•"/>
            </a:pPr>
            <a:r>
              <a:rPr lang="en-US" dirty="0" smtClean="0">
                <a:latin typeface="Calibri" panose="020F0502020204030204" pitchFamily="34" charset="0"/>
              </a:rPr>
              <a:t>It </a:t>
            </a:r>
            <a:r>
              <a:rPr lang="en-US" dirty="0">
                <a:latin typeface="Calibri" panose="020F0502020204030204" pitchFamily="34" charset="0"/>
              </a:rPr>
              <a:t>is named after the </a:t>
            </a:r>
            <a:r>
              <a:rPr lang="en-US" dirty="0" smtClean="0">
                <a:latin typeface="Calibri" panose="020F0502020204030204" pitchFamily="34" charset="0"/>
              </a:rPr>
              <a:t>English </a:t>
            </a:r>
            <a:r>
              <a:rPr lang="en-US" dirty="0">
                <a:latin typeface="Calibri" panose="020F0502020204030204" pitchFamily="34" charset="0"/>
              </a:rPr>
              <a:t>physicist Michael Faraday.</a:t>
            </a:r>
          </a:p>
          <a:p>
            <a:pPr marL="285750" indent="-285750">
              <a:buFont typeface="Arial" panose="020B0604020202020204" pitchFamily="34" charset="0"/>
              <a:buChar char="•"/>
            </a:pPr>
            <a:endParaRPr lang="en-US" dirty="0">
              <a:latin typeface="Calibri" panose="020F0502020204030204" pitchFamily="34" charset="0"/>
            </a:endParaRPr>
          </a:p>
        </p:txBody>
      </p:sp>
      <p:pic>
        <p:nvPicPr>
          <p:cNvPr id="2050" name="Picture 2" descr="http://www.techieinfocenter.com/images/capacitor-types.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267200" y="3949333"/>
            <a:ext cx="4343400" cy="2603257"/>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extBox 5"/>
          <p:cNvSpPr txBox="1"/>
          <p:nvPr/>
        </p:nvSpPr>
        <p:spPr>
          <a:xfrm>
            <a:off x="766354" y="4267200"/>
            <a:ext cx="3119846" cy="1754326"/>
          </a:xfrm>
          <a:prstGeom prst="rect">
            <a:avLst/>
          </a:prstGeom>
          <a:noFill/>
        </p:spPr>
        <p:txBody>
          <a:bodyPr wrap="square" rtlCol="0">
            <a:spAutoFit/>
          </a:bodyPr>
          <a:lstStyle/>
          <a:p>
            <a:pPr marL="285750" indent="-285750">
              <a:buFont typeface="Arial" panose="020B0604020202020204" pitchFamily="34" charset="0"/>
              <a:buChar char="•"/>
            </a:pPr>
            <a:r>
              <a:rPr lang="en-US" dirty="0" smtClean="0">
                <a:latin typeface="Calibri" panose="020F0502020204030204" pitchFamily="34" charset="0"/>
              </a:rPr>
              <a:t>Some Types </a:t>
            </a:r>
            <a:r>
              <a:rPr lang="en-US" dirty="0">
                <a:latin typeface="Calibri" panose="020F0502020204030204" pitchFamily="34" charset="0"/>
              </a:rPr>
              <a:t>of Capacitors</a:t>
            </a:r>
          </a:p>
          <a:p>
            <a:pPr marL="742950" lvl="1" indent="-285750">
              <a:buFont typeface="Arial" panose="020B0604020202020204" pitchFamily="34" charset="0"/>
              <a:buChar char="•"/>
            </a:pPr>
            <a:r>
              <a:rPr lang="en-US" dirty="0">
                <a:latin typeface="Calibri" panose="020F0502020204030204" pitchFamily="34" charset="0"/>
              </a:rPr>
              <a:t>Ceramic</a:t>
            </a:r>
          </a:p>
          <a:p>
            <a:pPr marL="742950" lvl="1" indent="-285750">
              <a:buFont typeface="Arial" panose="020B0604020202020204" pitchFamily="34" charset="0"/>
              <a:buChar char="•"/>
            </a:pPr>
            <a:r>
              <a:rPr lang="en-US" dirty="0">
                <a:latin typeface="Calibri" panose="020F0502020204030204" pitchFamily="34" charset="0"/>
              </a:rPr>
              <a:t>Electrolyte</a:t>
            </a:r>
          </a:p>
          <a:p>
            <a:pPr marL="742950" lvl="1" indent="-285750">
              <a:buFont typeface="Arial" panose="020B0604020202020204" pitchFamily="34" charset="0"/>
              <a:buChar char="•"/>
            </a:pPr>
            <a:r>
              <a:rPr lang="en-US" dirty="0">
                <a:latin typeface="Calibri" panose="020F0502020204030204" pitchFamily="34" charset="0"/>
              </a:rPr>
              <a:t>Tantalum</a:t>
            </a:r>
          </a:p>
          <a:p>
            <a:pPr marL="742950" lvl="1" indent="-285750">
              <a:buFont typeface="Arial" panose="020B0604020202020204" pitchFamily="34" charset="0"/>
              <a:buChar char="•"/>
            </a:pPr>
            <a:r>
              <a:rPr lang="en-US" dirty="0">
                <a:latin typeface="Calibri" panose="020F0502020204030204" pitchFamily="34" charset="0"/>
              </a:rPr>
              <a:t>Plastic</a:t>
            </a:r>
          </a:p>
          <a:p>
            <a:pPr marL="742950" lvl="1" indent="-285750">
              <a:buFont typeface="Arial" panose="020B0604020202020204" pitchFamily="34" charset="0"/>
              <a:buChar char="•"/>
            </a:pPr>
            <a:r>
              <a:rPr lang="en-US" dirty="0">
                <a:latin typeface="Calibri" panose="020F0502020204030204" pitchFamily="34" charset="0"/>
              </a:rPr>
              <a:t>Sliver </a:t>
            </a:r>
            <a:r>
              <a:rPr lang="en-US" dirty="0" smtClean="0">
                <a:latin typeface="Calibri" panose="020F0502020204030204" pitchFamily="34" charset="0"/>
              </a:rPr>
              <a:t>mica</a:t>
            </a:r>
            <a:endParaRPr lang="en-US" dirty="0">
              <a:latin typeface="Calibri" panose="020F0502020204030204" pitchFamily="34" charset="0"/>
            </a:endParaRPr>
          </a:p>
        </p:txBody>
      </p:sp>
    </p:spTree>
    <p:extLst>
      <p:ext uri="{BB962C8B-B14F-4D97-AF65-F5344CB8AC3E}">
        <p14:creationId xmlns:p14="http://schemas.microsoft.com/office/powerpoint/2010/main" xmlns="" val="353839482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9417" y="1371600"/>
            <a:ext cx="7958717" cy="923330"/>
          </a:xfrm>
          <a:prstGeom prst="rect">
            <a:avLst/>
          </a:prstGeom>
          <a:noFill/>
        </p:spPr>
        <p:txBody>
          <a:bodyPr wrap="none" rtlCol="0">
            <a:spAutoFit/>
          </a:bodyPr>
          <a:lstStyle/>
          <a:p>
            <a:pPr marL="285750" indent="-285750">
              <a:buFont typeface="Arial" panose="020B0604020202020204" pitchFamily="34" charset="0"/>
              <a:buChar char="•"/>
            </a:pPr>
            <a:r>
              <a:rPr lang="en-US" dirty="0" smtClean="0">
                <a:latin typeface="Calibri" panose="020F0502020204030204" pitchFamily="34" charset="0"/>
              </a:rPr>
              <a:t>Capacitors are widely used in electronic circuits for blocking direct current while</a:t>
            </a:r>
          </a:p>
          <a:p>
            <a:r>
              <a:rPr lang="en-US" dirty="0">
                <a:latin typeface="Calibri" panose="020F0502020204030204" pitchFamily="34" charset="0"/>
              </a:rPr>
              <a:t> </a:t>
            </a:r>
            <a:r>
              <a:rPr lang="en-US" dirty="0" smtClean="0">
                <a:latin typeface="Calibri" panose="020F0502020204030204" pitchFamily="34" charset="0"/>
              </a:rPr>
              <a:t>    allowing alternating current to pass.</a:t>
            </a:r>
            <a:endParaRPr lang="en-US" dirty="0">
              <a:latin typeface="Calibri" panose="020F0502020204030204" pitchFamily="34" charset="0"/>
            </a:endParaRPr>
          </a:p>
          <a:p>
            <a:pPr marL="285750" indent="-285750">
              <a:buFont typeface="Arial" panose="020B0604020202020204" pitchFamily="34" charset="0"/>
              <a:buChar char="•"/>
            </a:pPr>
            <a:r>
              <a:rPr lang="en-US" dirty="0" smtClean="0">
                <a:latin typeface="Calibri" panose="020F0502020204030204" pitchFamily="34" charset="0"/>
              </a:rPr>
              <a:t>Some typical uses include Noise filters, Charge pumps, Timing Circuits</a:t>
            </a:r>
          </a:p>
        </p:txBody>
      </p:sp>
      <p:sp>
        <p:nvSpPr>
          <p:cNvPr id="3" name="Rectangle 2"/>
          <p:cNvSpPr/>
          <p:nvPr/>
        </p:nvSpPr>
        <p:spPr>
          <a:xfrm>
            <a:off x="228600" y="228600"/>
            <a:ext cx="8686800" cy="923330"/>
          </a:xfrm>
          <a:prstGeom prst="rect">
            <a:avLst/>
          </a:prstGeom>
        </p:spPr>
        <p:txBody>
          <a:bodyPr wrap="square">
            <a:spAutoFit/>
          </a:bodyPr>
          <a:lstStyle/>
          <a:p>
            <a:pPr algn="ctr"/>
            <a:r>
              <a:rPr lang="en-US" sz="5400" dirty="0" smtClean="0">
                <a:ln w="0"/>
                <a:effectLst>
                  <a:glow rad="101600">
                    <a:srgbClr val="FFFFCC">
                      <a:alpha val="60000"/>
                    </a:srgbClr>
                  </a:glow>
                  <a:outerShdw blurRad="38100" dist="19050" dir="2700000" algn="tl" rotWithShape="0">
                    <a:schemeClr val="dk1">
                      <a:alpha val="40000"/>
                    </a:schemeClr>
                  </a:outerShdw>
                </a:effectLst>
                <a:latin typeface="Calibri" panose="020F0502020204030204" pitchFamily="34" charset="0"/>
              </a:rPr>
              <a:t>Uses for Capacitors.</a:t>
            </a:r>
          </a:p>
        </p:txBody>
      </p:sp>
      <p:sp>
        <p:nvSpPr>
          <p:cNvPr id="4" name="TextBox 3"/>
          <p:cNvSpPr txBox="1"/>
          <p:nvPr/>
        </p:nvSpPr>
        <p:spPr>
          <a:xfrm>
            <a:off x="289417" y="2514600"/>
            <a:ext cx="8450331" cy="1477328"/>
          </a:xfrm>
          <a:prstGeom prst="rect">
            <a:avLst/>
          </a:prstGeom>
          <a:noFill/>
        </p:spPr>
        <p:txBody>
          <a:bodyPr wrap="square" rtlCol="0">
            <a:spAutoFit/>
          </a:bodyPr>
          <a:lstStyle/>
          <a:p>
            <a:pPr marL="285750" indent="-285750">
              <a:buFont typeface="Arial" panose="020B0604020202020204" pitchFamily="34" charset="0"/>
              <a:buChar char="•"/>
            </a:pPr>
            <a:r>
              <a:rPr lang="en-US" dirty="0" smtClean="0">
                <a:latin typeface="Calibri" panose="020F0502020204030204" pitchFamily="34" charset="0"/>
              </a:rPr>
              <a:t>Capacitors </a:t>
            </a:r>
            <a:r>
              <a:rPr lang="en-US" dirty="0">
                <a:latin typeface="Calibri" panose="020F0502020204030204" pitchFamily="34" charset="0"/>
              </a:rPr>
              <a:t>in the </a:t>
            </a:r>
            <a:r>
              <a:rPr lang="en-US" dirty="0" smtClean="0">
                <a:latin typeface="Calibri" panose="020F0502020204030204" pitchFamily="34" charset="0"/>
              </a:rPr>
              <a:t>series the </a:t>
            </a:r>
            <a:r>
              <a:rPr lang="en-US" dirty="0">
                <a:latin typeface="Calibri" panose="020F0502020204030204" pitchFamily="34" charset="0"/>
              </a:rPr>
              <a:t>total voltage difference from end to end is apportioned to each capacitor according to the inverse of its capacitance. The entire series acts as a capacitor </a:t>
            </a:r>
            <a:r>
              <a:rPr lang="en-US" i="1" dirty="0">
                <a:latin typeface="Calibri" panose="020F0502020204030204" pitchFamily="34" charset="0"/>
              </a:rPr>
              <a:t>smaller</a:t>
            </a:r>
            <a:r>
              <a:rPr lang="en-US" dirty="0">
                <a:latin typeface="Calibri" panose="020F0502020204030204" pitchFamily="34" charset="0"/>
              </a:rPr>
              <a:t> than any of its </a:t>
            </a:r>
            <a:r>
              <a:rPr lang="en-US" dirty="0" smtClean="0">
                <a:latin typeface="Calibri" panose="020F0502020204030204" pitchFamily="34" charset="0"/>
              </a:rPr>
              <a:t>components.</a:t>
            </a:r>
            <a:endParaRPr lang="en-US" dirty="0">
              <a:solidFill>
                <a:prstClr val="white"/>
              </a:solidFill>
              <a:latin typeface="Calibri" panose="020F0502020204030204" pitchFamily="34" charset="0"/>
            </a:endParaRPr>
          </a:p>
          <a:p>
            <a:pPr marL="285750" indent="-285750">
              <a:buFont typeface="Arial" panose="020B0604020202020204" pitchFamily="34" charset="0"/>
              <a:buChar char="•"/>
            </a:pPr>
            <a:r>
              <a:rPr lang="en-US" dirty="0">
                <a:latin typeface="Calibri" panose="020F0502020204030204" pitchFamily="34" charset="0"/>
              </a:rPr>
              <a:t>Capacitors in a parallel configuration each have the same applied voltage. Their capacitances add </a:t>
            </a:r>
            <a:r>
              <a:rPr lang="en-US" dirty="0" smtClean="0">
                <a:latin typeface="Calibri" panose="020F0502020204030204" pitchFamily="34" charset="0"/>
              </a:rPr>
              <a:t>up.</a:t>
            </a:r>
            <a:endParaRPr lang="en-US" dirty="0" smtClean="0">
              <a:solidFill>
                <a:prstClr val="white"/>
              </a:solidFill>
              <a:latin typeface="Calibri" panose="020F0502020204030204" pitchFamily="34" charset="0"/>
            </a:endParaRPr>
          </a:p>
        </p:txBody>
      </p:sp>
      <p:pic>
        <p:nvPicPr>
          <p:cNvPr id="5" name="Picture 2" descr="File:Capacitors in series.sv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09600" y="5370338"/>
            <a:ext cx="3714750" cy="1009650"/>
          </a:xfrm>
          <a:prstGeom prst="rect">
            <a:avLst/>
          </a:prstGeom>
        </p:spPr>
        <p:style>
          <a:lnRef idx="2">
            <a:schemeClr val="dk1"/>
          </a:lnRef>
          <a:fillRef idx="1">
            <a:schemeClr val="lt1"/>
          </a:fillRef>
          <a:effectRef idx="0">
            <a:schemeClr val="dk1"/>
          </a:effectRef>
          <a:fontRef idx="minor">
            <a:schemeClr val="dk1"/>
          </a:fontRef>
        </p:style>
      </p:pic>
      <p:sp>
        <p:nvSpPr>
          <p:cNvPr id="6" name="TextBox 5"/>
          <p:cNvSpPr txBox="1"/>
          <p:nvPr/>
        </p:nvSpPr>
        <p:spPr>
          <a:xfrm>
            <a:off x="954381" y="4651124"/>
            <a:ext cx="3025187" cy="646331"/>
          </a:xfrm>
          <a:prstGeom prst="rect">
            <a:avLst/>
          </a:prstGeom>
          <a:noFill/>
        </p:spPr>
        <p:txBody>
          <a:bodyPr wrap="none" rtlCol="0">
            <a:spAutoFit/>
          </a:bodyPr>
          <a:lstStyle/>
          <a:p>
            <a:pPr algn="ctr"/>
            <a:r>
              <a:rPr lang="en-US" dirty="0" smtClean="0">
                <a:latin typeface="Calibri" panose="020F0502020204030204" pitchFamily="34" charset="0"/>
              </a:rPr>
              <a:t>Capacitors in Series</a:t>
            </a:r>
          </a:p>
          <a:p>
            <a:pPr algn="ctr"/>
            <a:r>
              <a:rPr lang="en-US" dirty="0" smtClean="0">
                <a:latin typeface="Calibri" panose="020F0502020204030204" pitchFamily="34" charset="0"/>
              </a:rPr>
              <a:t>1/Ct = (1/C1) + (1/C2) + (1/</a:t>
            </a:r>
            <a:r>
              <a:rPr lang="en-US" dirty="0">
                <a:latin typeface="Calibri" panose="020F0502020204030204" pitchFamily="34" charset="0"/>
              </a:rPr>
              <a:t>C</a:t>
            </a:r>
            <a:r>
              <a:rPr lang="en-US" dirty="0" smtClean="0">
                <a:latin typeface="Calibri" panose="020F0502020204030204" pitchFamily="34" charset="0"/>
              </a:rPr>
              <a:t>n)</a:t>
            </a:r>
            <a:endParaRPr lang="en-US" dirty="0">
              <a:latin typeface="Calibri" panose="020F0502020204030204" pitchFamily="34" charset="0"/>
            </a:endParaRPr>
          </a:p>
        </p:txBody>
      </p:sp>
      <p:pic>
        <p:nvPicPr>
          <p:cNvPr id="7" name="Picture 4" descr="File:Capacitors in parallel.sv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486400" y="4694062"/>
            <a:ext cx="2867025" cy="1685926"/>
          </a:xfrm>
          <a:prstGeom prst="rect">
            <a:avLst/>
          </a:prstGeom>
        </p:spPr>
        <p:style>
          <a:lnRef idx="2">
            <a:schemeClr val="dk1"/>
          </a:lnRef>
          <a:fillRef idx="1">
            <a:schemeClr val="lt1"/>
          </a:fillRef>
          <a:effectRef idx="0">
            <a:schemeClr val="dk1"/>
          </a:effectRef>
          <a:fontRef idx="minor">
            <a:schemeClr val="dk1"/>
          </a:fontRef>
        </p:style>
      </p:pic>
      <p:sp>
        <p:nvSpPr>
          <p:cNvPr id="8" name="TextBox 7"/>
          <p:cNvSpPr txBox="1"/>
          <p:nvPr/>
        </p:nvSpPr>
        <p:spPr>
          <a:xfrm>
            <a:off x="5969107" y="4047731"/>
            <a:ext cx="1901611" cy="646331"/>
          </a:xfrm>
          <a:prstGeom prst="rect">
            <a:avLst/>
          </a:prstGeom>
          <a:noFill/>
        </p:spPr>
        <p:txBody>
          <a:bodyPr wrap="none" rtlCol="0">
            <a:spAutoFit/>
          </a:bodyPr>
          <a:lstStyle/>
          <a:p>
            <a:pPr algn="ctr"/>
            <a:r>
              <a:rPr lang="en-US" dirty="0" smtClean="0">
                <a:latin typeface="Calibri" panose="020F0502020204030204" pitchFamily="34" charset="0"/>
              </a:rPr>
              <a:t>Parallel Capacitors</a:t>
            </a:r>
          </a:p>
          <a:p>
            <a:pPr algn="ctr"/>
            <a:r>
              <a:rPr lang="en-US" dirty="0" smtClean="0">
                <a:latin typeface="Calibri" panose="020F0502020204030204" pitchFamily="34" charset="0"/>
              </a:rPr>
              <a:t>Ct = C1 + C2 + </a:t>
            </a:r>
            <a:r>
              <a:rPr lang="en-US" dirty="0">
                <a:latin typeface="Calibri" panose="020F0502020204030204" pitchFamily="34" charset="0"/>
              </a:rPr>
              <a:t>C</a:t>
            </a:r>
            <a:r>
              <a:rPr lang="en-US" dirty="0" smtClean="0">
                <a:latin typeface="Calibri" panose="020F0502020204030204" pitchFamily="34" charset="0"/>
              </a:rPr>
              <a:t>n</a:t>
            </a:r>
            <a:endParaRPr lang="en-US" dirty="0">
              <a:latin typeface="Calibri" panose="020F0502020204030204" pitchFamily="34" charset="0"/>
            </a:endParaRPr>
          </a:p>
        </p:txBody>
      </p:sp>
    </p:spTree>
    <p:extLst>
      <p:ext uri="{BB962C8B-B14F-4D97-AF65-F5344CB8AC3E}">
        <p14:creationId xmlns:p14="http://schemas.microsoft.com/office/powerpoint/2010/main" xmlns="" val="156023476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381000"/>
            <a:ext cx="8686800" cy="1015663"/>
          </a:xfrm>
          <a:prstGeom prst="rect">
            <a:avLst/>
          </a:prstGeom>
        </p:spPr>
        <p:txBody>
          <a:bodyPr wrap="square">
            <a:spAutoFit/>
          </a:bodyPr>
          <a:lstStyle/>
          <a:p>
            <a:pPr algn="ctr"/>
            <a:r>
              <a:rPr lang="en-US" sz="6000" dirty="0" smtClean="0">
                <a:ln w="0"/>
                <a:effectLst>
                  <a:glow rad="101600">
                    <a:srgbClr val="FFFFCC">
                      <a:alpha val="60000"/>
                    </a:srgbClr>
                  </a:glow>
                  <a:outerShdw blurRad="38100" dist="19050" dir="2700000" algn="tl" rotWithShape="0">
                    <a:schemeClr val="dk1">
                      <a:alpha val="40000"/>
                    </a:schemeClr>
                  </a:outerShdw>
                </a:effectLst>
                <a:latin typeface="Calibri" panose="020F0502020204030204" pitchFamily="34" charset="0"/>
              </a:rPr>
              <a:t>Inductors</a:t>
            </a:r>
          </a:p>
        </p:txBody>
      </p:sp>
      <p:sp>
        <p:nvSpPr>
          <p:cNvPr id="3" name="TextBox 2"/>
          <p:cNvSpPr txBox="1"/>
          <p:nvPr/>
        </p:nvSpPr>
        <p:spPr>
          <a:xfrm>
            <a:off x="304800" y="1785878"/>
            <a:ext cx="8458200" cy="3139321"/>
          </a:xfrm>
          <a:prstGeom prst="rect">
            <a:avLst/>
          </a:prstGeom>
          <a:noFill/>
        </p:spPr>
        <p:txBody>
          <a:bodyPr wrap="square" rtlCol="0">
            <a:spAutoFit/>
          </a:bodyPr>
          <a:lstStyle/>
          <a:p>
            <a:pPr marL="285750" indent="-285750">
              <a:buFont typeface="Arial" panose="020B0604020202020204" pitchFamily="34" charset="0"/>
              <a:buChar char="•"/>
            </a:pPr>
            <a:r>
              <a:rPr lang="en-US" dirty="0" smtClean="0">
                <a:ln w="0"/>
                <a:effectLst>
                  <a:outerShdw blurRad="38100" dist="19050" dir="2700000" algn="tl" rotWithShape="0">
                    <a:schemeClr val="dk1">
                      <a:alpha val="40000"/>
                    </a:schemeClr>
                  </a:outerShdw>
                </a:effectLst>
                <a:latin typeface="Calibri" panose="020F0502020204030204" pitchFamily="34" charset="0"/>
              </a:rPr>
              <a:t>Inductors are widely used in Analog circuits, filters, and most notably in power supply circuits and motors.</a:t>
            </a:r>
          </a:p>
          <a:p>
            <a:pPr marL="285750" indent="-285750">
              <a:buFont typeface="Arial" panose="020B0604020202020204" pitchFamily="34" charset="0"/>
              <a:buChar char="•"/>
            </a:pPr>
            <a:endParaRPr lang="en-US" dirty="0">
              <a:ln w="0"/>
              <a:effectLst>
                <a:outerShdw blurRad="38100" dist="19050" dir="2700000" algn="tl" rotWithShape="0">
                  <a:schemeClr val="dk1">
                    <a:alpha val="40000"/>
                  </a:schemeClr>
                </a:outerShdw>
              </a:effectLst>
              <a:latin typeface="Calibri" panose="020F0502020204030204" pitchFamily="34" charset="0"/>
            </a:endParaRPr>
          </a:p>
          <a:p>
            <a:pPr marL="285750" indent="-285750">
              <a:buFont typeface="Arial" panose="020B0604020202020204" pitchFamily="34" charset="0"/>
              <a:buChar char="•"/>
            </a:pPr>
            <a:r>
              <a:rPr lang="en-US" dirty="0" smtClean="0">
                <a:ln w="0"/>
                <a:effectLst>
                  <a:outerShdw blurRad="38100" dist="19050" dir="2700000" algn="tl" rotWithShape="0">
                    <a:schemeClr val="dk1">
                      <a:alpha val="40000"/>
                    </a:schemeClr>
                  </a:outerShdw>
                </a:effectLst>
                <a:latin typeface="Calibri" panose="020F0502020204030204" pitchFamily="34" charset="0"/>
              </a:rPr>
              <a:t>Types of Inductors</a:t>
            </a:r>
          </a:p>
          <a:p>
            <a:pPr marL="742950" lvl="1" indent="-285750">
              <a:buFont typeface="Arial" panose="020B0604020202020204" pitchFamily="34" charset="0"/>
              <a:buChar char="•"/>
            </a:pPr>
            <a:r>
              <a:rPr lang="en-US" dirty="0" smtClean="0">
                <a:ln w="0"/>
                <a:effectLst>
                  <a:outerShdw blurRad="38100" dist="19050" dir="2700000" algn="tl" rotWithShape="0">
                    <a:schemeClr val="dk1">
                      <a:alpha val="40000"/>
                    </a:schemeClr>
                  </a:outerShdw>
                </a:effectLst>
                <a:latin typeface="Calibri" panose="020F0502020204030204" pitchFamily="34" charset="0"/>
              </a:rPr>
              <a:t>Air Core (coils)</a:t>
            </a:r>
          </a:p>
          <a:p>
            <a:pPr marL="742950" lvl="1" indent="-285750">
              <a:buFont typeface="Arial" panose="020B0604020202020204" pitchFamily="34" charset="0"/>
              <a:buChar char="•"/>
            </a:pPr>
            <a:r>
              <a:rPr lang="en-US" dirty="0" smtClean="0">
                <a:ln w="0"/>
                <a:effectLst>
                  <a:outerShdw blurRad="38100" dist="19050" dir="2700000" algn="tl" rotWithShape="0">
                    <a:schemeClr val="dk1">
                      <a:alpha val="40000"/>
                    </a:schemeClr>
                  </a:outerShdw>
                </a:effectLst>
                <a:latin typeface="Calibri" panose="020F0502020204030204" pitchFamily="34" charset="0"/>
              </a:rPr>
              <a:t>Ferrite Core</a:t>
            </a:r>
          </a:p>
          <a:p>
            <a:pPr marL="742950" lvl="1" indent="-285750">
              <a:buFont typeface="Arial" panose="020B0604020202020204" pitchFamily="34" charset="0"/>
              <a:buChar char="•"/>
            </a:pPr>
            <a:r>
              <a:rPr lang="en-US" dirty="0" smtClean="0">
                <a:ln w="0"/>
                <a:effectLst>
                  <a:outerShdw blurRad="38100" dist="19050" dir="2700000" algn="tl" rotWithShape="0">
                    <a:schemeClr val="dk1">
                      <a:alpha val="40000"/>
                    </a:schemeClr>
                  </a:outerShdw>
                </a:effectLst>
                <a:latin typeface="Calibri" panose="020F0502020204030204" pitchFamily="34" charset="0"/>
              </a:rPr>
              <a:t>Laminated (transformers)</a:t>
            </a:r>
          </a:p>
          <a:p>
            <a:pPr marL="742950" lvl="1" indent="-285750">
              <a:buFont typeface="Arial" panose="020B0604020202020204" pitchFamily="34" charset="0"/>
              <a:buChar char="•"/>
            </a:pPr>
            <a:r>
              <a:rPr lang="en-US" dirty="0" smtClean="0">
                <a:ln w="0"/>
                <a:effectLst>
                  <a:outerShdw blurRad="38100" dist="19050" dir="2700000" algn="tl" rotWithShape="0">
                    <a:schemeClr val="dk1">
                      <a:alpha val="40000"/>
                    </a:schemeClr>
                  </a:outerShdw>
                </a:effectLst>
                <a:latin typeface="Calibri" panose="020F0502020204030204" pitchFamily="34" charset="0"/>
              </a:rPr>
              <a:t>Toroid</a:t>
            </a:r>
          </a:p>
          <a:p>
            <a:pPr marL="742950" lvl="1" indent="-285750">
              <a:buFont typeface="Arial" panose="020B0604020202020204" pitchFamily="34" charset="0"/>
              <a:buChar char="•"/>
            </a:pPr>
            <a:r>
              <a:rPr lang="en-US" dirty="0" smtClean="0">
                <a:ln w="0"/>
                <a:effectLst>
                  <a:outerShdw blurRad="38100" dist="19050" dir="2700000" algn="tl" rotWithShape="0">
                    <a:schemeClr val="dk1">
                      <a:alpha val="40000"/>
                    </a:schemeClr>
                  </a:outerShdw>
                </a:effectLst>
                <a:latin typeface="Calibri" panose="020F0502020204030204" pitchFamily="34" charset="0"/>
              </a:rPr>
              <a:t>Sliver mica</a:t>
            </a:r>
          </a:p>
          <a:p>
            <a:pPr marL="742950" lvl="1" indent="-285750">
              <a:buFont typeface="Arial" panose="020B0604020202020204" pitchFamily="34" charset="0"/>
              <a:buChar char="•"/>
            </a:pPr>
            <a:r>
              <a:rPr lang="en-US" dirty="0" smtClean="0">
                <a:ln w="0"/>
                <a:effectLst>
                  <a:outerShdw blurRad="38100" dist="19050" dir="2700000" algn="tl" rotWithShape="0">
                    <a:schemeClr val="dk1">
                      <a:alpha val="40000"/>
                    </a:schemeClr>
                  </a:outerShdw>
                </a:effectLst>
                <a:latin typeface="Calibri" panose="020F0502020204030204" pitchFamily="34" charset="0"/>
              </a:rPr>
              <a:t>Each type has it’s own advantage</a:t>
            </a:r>
          </a:p>
          <a:p>
            <a:pPr lvl="1"/>
            <a:r>
              <a:rPr lang="en-US" dirty="0">
                <a:ln w="0"/>
                <a:effectLst>
                  <a:outerShdw blurRad="38100" dist="19050" dir="2700000" algn="tl" rotWithShape="0">
                    <a:schemeClr val="dk1">
                      <a:alpha val="40000"/>
                    </a:schemeClr>
                  </a:outerShdw>
                </a:effectLst>
                <a:latin typeface="Calibri" panose="020F0502020204030204" pitchFamily="34" charset="0"/>
              </a:rPr>
              <a:t>	</a:t>
            </a:r>
            <a:r>
              <a:rPr lang="en-US" dirty="0" smtClean="0">
                <a:ln w="0"/>
                <a:effectLst>
                  <a:outerShdw blurRad="38100" dist="19050" dir="2700000" algn="tl" rotWithShape="0">
                    <a:schemeClr val="dk1">
                      <a:alpha val="40000"/>
                    </a:schemeClr>
                  </a:outerShdw>
                </a:effectLst>
                <a:latin typeface="Calibri" panose="020F0502020204030204" pitchFamily="34" charset="0"/>
              </a:rPr>
              <a:t>and disadvantage – depending on use.</a:t>
            </a:r>
          </a:p>
        </p:txBody>
      </p:sp>
      <p:pic>
        <p:nvPicPr>
          <p:cNvPr id="1026" name="Picture 2" descr="http://www.area51esg.com/images/categories/inductor-choke-coil.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562600" y="3288486"/>
            <a:ext cx="3273425" cy="32734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00049034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1785878"/>
            <a:ext cx="8458200" cy="1754326"/>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Calibri" panose="020F0502020204030204" pitchFamily="34" charset="0"/>
              </a:rPr>
              <a:t>The current through inductors in series stays the same, but the voltage across each inductor can be different. The sum of the potential differences (voltage) is equal to the total voltage. </a:t>
            </a:r>
            <a:endParaRPr lang="en-US" dirty="0" smtClean="0">
              <a:latin typeface="Calibri" panose="020F0502020204030204" pitchFamily="34" charset="0"/>
            </a:endParaRPr>
          </a:p>
          <a:p>
            <a:pPr marL="285750" indent="-285750">
              <a:buFont typeface="Arial" panose="020B0604020202020204" pitchFamily="34" charset="0"/>
              <a:buChar char="•"/>
            </a:pPr>
            <a:endParaRPr lang="en-US" dirty="0">
              <a:solidFill>
                <a:prstClr val="white"/>
              </a:solidFill>
              <a:latin typeface="Calibri" panose="020F0502020204030204" pitchFamily="34" charset="0"/>
            </a:endParaRPr>
          </a:p>
          <a:p>
            <a:pPr marL="285750" indent="-285750">
              <a:buFont typeface="Arial" panose="020B0604020202020204" pitchFamily="34" charset="0"/>
              <a:buChar char="•"/>
            </a:pPr>
            <a:r>
              <a:rPr lang="en-US" dirty="0">
                <a:latin typeface="Calibri" panose="020F0502020204030204" pitchFamily="34" charset="0"/>
              </a:rPr>
              <a:t>Inductors in a parallel configuration each have the same potential difference (voltage). </a:t>
            </a:r>
            <a:endParaRPr lang="en-US" dirty="0" smtClean="0">
              <a:solidFill>
                <a:prstClr val="white"/>
              </a:solidFill>
              <a:latin typeface="Calibri" panose="020F0502020204030204" pitchFamily="34" charset="0"/>
            </a:endParaRPr>
          </a:p>
        </p:txBody>
      </p:sp>
      <p:pic>
        <p:nvPicPr>
          <p:cNvPr id="3" name="Picture 2" descr="A diagram of several inductors, side by side, both leads of each connected to the same wires"/>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353050" y="4724400"/>
            <a:ext cx="2867025" cy="1685926"/>
          </a:xfrm>
          <a:prstGeom prst="rect">
            <a:avLst/>
          </a:prstGeom>
        </p:spPr>
        <p:style>
          <a:lnRef idx="2">
            <a:schemeClr val="dk1"/>
          </a:lnRef>
          <a:fillRef idx="1">
            <a:schemeClr val="lt1"/>
          </a:fillRef>
          <a:effectRef idx="0">
            <a:schemeClr val="dk1"/>
          </a:effectRef>
          <a:fontRef idx="minor">
            <a:schemeClr val="dk1"/>
          </a:fontRef>
        </p:style>
      </p:pic>
      <p:pic>
        <p:nvPicPr>
          <p:cNvPr id="4" name="Picture 4" descr="A diagram of several inductors, connected end to end, with the same amount of current going through each"/>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85800" y="5062538"/>
            <a:ext cx="3714750" cy="1009650"/>
          </a:xfrm>
          <a:prstGeom prst="rect">
            <a:avLst/>
          </a:prstGeom>
        </p:spPr>
        <p:style>
          <a:lnRef idx="2">
            <a:schemeClr val="dk1"/>
          </a:lnRef>
          <a:fillRef idx="1">
            <a:schemeClr val="lt1"/>
          </a:fillRef>
          <a:effectRef idx="0">
            <a:schemeClr val="dk1"/>
          </a:effectRef>
          <a:fontRef idx="minor">
            <a:schemeClr val="dk1"/>
          </a:fontRef>
        </p:style>
      </p:pic>
      <p:sp>
        <p:nvSpPr>
          <p:cNvPr id="5" name="TextBox 4"/>
          <p:cNvSpPr txBox="1"/>
          <p:nvPr/>
        </p:nvSpPr>
        <p:spPr>
          <a:xfrm>
            <a:off x="1702944" y="4401234"/>
            <a:ext cx="1680460" cy="646331"/>
          </a:xfrm>
          <a:prstGeom prst="rect">
            <a:avLst/>
          </a:prstGeom>
          <a:noFill/>
        </p:spPr>
        <p:txBody>
          <a:bodyPr wrap="none" rtlCol="0">
            <a:spAutoFit/>
          </a:bodyPr>
          <a:lstStyle/>
          <a:p>
            <a:pPr algn="ctr"/>
            <a:r>
              <a:rPr lang="en-US" dirty="0" smtClean="0">
                <a:latin typeface="Calibri" panose="020F0502020204030204" pitchFamily="34" charset="0"/>
              </a:rPr>
              <a:t>Series Inductors</a:t>
            </a:r>
          </a:p>
          <a:p>
            <a:pPr algn="ctr"/>
            <a:r>
              <a:rPr lang="en-US" dirty="0">
                <a:latin typeface="Calibri" panose="020F0502020204030204" pitchFamily="34" charset="0"/>
              </a:rPr>
              <a:t>L</a:t>
            </a:r>
            <a:r>
              <a:rPr lang="en-US" dirty="0" smtClean="0">
                <a:latin typeface="Calibri" panose="020F0502020204030204" pitchFamily="34" charset="0"/>
              </a:rPr>
              <a:t>t = L1 + L2 + </a:t>
            </a:r>
            <a:r>
              <a:rPr lang="en-US" dirty="0">
                <a:latin typeface="Calibri" panose="020F0502020204030204" pitchFamily="34" charset="0"/>
              </a:rPr>
              <a:t>L</a:t>
            </a:r>
            <a:r>
              <a:rPr lang="en-US" dirty="0" smtClean="0">
                <a:latin typeface="Calibri" panose="020F0502020204030204" pitchFamily="34" charset="0"/>
              </a:rPr>
              <a:t>n</a:t>
            </a:r>
            <a:endParaRPr lang="en-US" dirty="0">
              <a:latin typeface="Calibri" panose="020F0502020204030204" pitchFamily="34" charset="0"/>
            </a:endParaRPr>
          </a:p>
        </p:txBody>
      </p:sp>
      <p:sp>
        <p:nvSpPr>
          <p:cNvPr id="6" name="TextBox 5"/>
          <p:cNvSpPr txBox="1"/>
          <p:nvPr/>
        </p:nvSpPr>
        <p:spPr>
          <a:xfrm>
            <a:off x="5305577" y="3978205"/>
            <a:ext cx="2918298" cy="646331"/>
          </a:xfrm>
          <a:prstGeom prst="rect">
            <a:avLst/>
          </a:prstGeom>
          <a:noFill/>
        </p:spPr>
        <p:txBody>
          <a:bodyPr wrap="none" rtlCol="0">
            <a:spAutoFit/>
          </a:bodyPr>
          <a:lstStyle/>
          <a:p>
            <a:pPr algn="ctr"/>
            <a:r>
              <a:rPr lang="en-US" dirty="0" smtClean="0">
                <a:latin typeface="Calibri" panose="020F0502020204030204" pitchFamily="34" charset="0"/>
              </a:rPr>
              <a:t>Inductors in Parallel</a:t>
            </a:r>
          </a:p>
          <a:p>
            <a:pPr algn="ctr"/>
            <a:r>
              <a:rPr lang="en-US" dirty="0" smtClean="0">
                <a:latin typeface="Calibri" panose="020F0502020204030204" pitchFamily="34" charset="0"/>
              </a:rPr>
              <a:t>1/Lt = (1/L1) + (1/L2) + (1/</a:t>
            </a:r>
            <a:r>
              <a:rPr lang="en-US" dirty="0">
                <a:latin typeface="Calibri" panose="020F0502020204030204" pitchFamily="34" charset="0"/>
              </a:rPr>
              <a:t>L</a:t>
            </a:r>
            <a:r>
              <a:rPr lang="en-US" dirty="0" smtClean="0">
                <a:latin typeface="Calibri" panose="020F0502020204030204" pitchFamily="34" charset="0"/>
              </a:rPr>
              <a:t>n)</a:t>
            </a:r>
            <a:endParaRPr lang="en-US" dirty="0">
              <a:latin typeface="Calibri" panose="020F0502020204030204" pitchFamily="34" charset="0"/>
            </a:endParaRPr>
          </a:p>
        </p:txBody>
      </p:sp>
      <p:sp>
        <p:nvSpPr>
          <p:cNvPr id="7" name="Rectangle 6"/>
          <p:cNvSpPr/>
          <p:nvPr/>
        </p:nvSpPr>
        <p:spPr>
          <a:xfrm>
            <a:off x="228600" y="381000"/>
            <a:ext cx="8686800" cy="1015663"/>
          </a:xfrm>
          <a:prstGeom prst="rect">
            <a:avLst/>
          </a:prstGeom>
        </p:spPr>
        <p:txBody>
          <a:bodyPr wrap="square">
            <a:spAutoFit/>
          </a:bodyPr>
          <a:lstStyle/>
          <a:p>
            <a:pPr algn="ctr"/>
            <a:r>
              <a:rPr lang="en-US" sz="6000" dirty="0" smtClean="0">
                <a:ln w="0"/>
                <a:effectLst>
                  <a:glow rad="101600">
                    <a:srgbClr val="FFFFCC">
                      <a:alpha val="60000"/>
                    </a:srgbClr>
                  </a:glow>
                  <a:outerShdw blurRad="38100" dist="19050" dir="2700000" algn="tl" rotWithShape="0">
                    <a:schemeClr val="dk1">
                      <a:alpha val="40000"/>
                    </a:schemeClr>
                  </a:outerShdw>
                </a:effectLst>
                <a:latin typeface="Calibri" panose="020F0502020204030204" pitchFamily="34" charset="0"/>
              </a:rPr>
              <a:t>Inductors</a:t>
            </a:r>
          </a:p>
        </p:txBody>
      </p:sp>
    </p:spTree>
    <p:extLst>
      <p:ext uri="{BB962C8B-B14F-4D97-AF65-F5344CB8AC3E}">
        <p14:creationId xmlns:p14="http://schemas.microsoft.com/office/powerpoint/2010/main" xmlns="" val="84633661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3.bp.blogspot.com/-DRgV0Ih4-wI/UXM3r1uueuI/AAAAAAAAAAk/tAejj0lzuU8/s1600/Schematic+Symbols.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1000" y="304800"/>
            <a:ext cx="8305800" cy="622935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56687753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0.tqn.com/d/chemistry/1/0/x/I/1/Copper.jpg"/>
          <p:cNvPicPr>
            <a:picLocks noChangeAspect="1" noChangeArrowheads="1"/>
          </p:cNvPicPr>
          <p:nvPr/>
        </p:nvPicPr>
        <p:blipFill>
          <a:blip r:embed="rId2" cstate="print"/>
          <a:srcRect/>
          <a:stretch>
            <a:fillRect/>
          </a:stretch>
        </p:blipFill>
        <p:spPr bwMode="auto">
          <a:xfrm>
            <a:off x="1295400" y="76200"/>
            <a:ext cx="6858000" cy="6557963"/>
          </a:xfrm>
          <a:prstGeom prst="rect">
            <a:avLst/>
          </a:prstGeom>
          <a:noFill/>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3"/>
          <p:cNvSpPr>
            <a:spLocks noChangeArrowheads="1"/>
          </p:cNvSpPr>
          <p:nvPr/>
        </p:nvSpPr>
        <p:spPr bwMode="auto">
          <a:xfrm>
            <a:off x="762000" y="521732"/>
            <a:ext cx="7848600"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tabLst/>
            </a:pPr>
            <a:r>
              <a:rPr kumimoji="0" lang="en-US" sz="4800" i="0" u="none" strike="noStrike" normalizeH="0" baseline="0" dirty="0" smtClean="0">
                <a:ln w="0"/>
                <a:effectLst>
                  <a:glow rad="101600">
                    <a:srgbClr val="FFFFCC">
                      <a:alpha val="60000"/>
                    </a:srgbClr>
                  </a:glow>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imes New Roman" pitchFamily="18" charset="0"/>
              </a:rPr>
              <a:t>When electrons are "lost" from an atom, the free movement of these electrons constitutes an electric current.</a:t>
            </a:r>
            <a:endParaRPr kumimoji="0" lang="en-US" sz="4800" i="0" u="none" strike="noStrike" normalizeH="0" baseline="0" dirty="0" smtClean="0">
              <a:ln w="0"/>
              <a:effectLst>
                <a:glow rad="101600">
                  <a:srgbClr val="FFFFCC">
                    <a:alpha val="60000"/>
                  </a:srgbClr>
                </a:glow>
                <a:outerShdw blurRad="38100" dist="19050" dir="2700000" algn="tl" rotWithShape="0">
                  <a:schemeClr val="dk1">
                    <a:alpha val="40000"/>
                  </a:schemeClr>
                </a:outerShdw>
              </a:effectLst>
              <a:latin typeface="Calibri" panose="020F0502020204030204" pitchFamily="34" charset="0"/>
              <a:cs typeface="Arial" pitchFamily="34" charset="0"/>
            </a:endParaRPr>
          </a:p>
        </p:txBody>
      </p:sp>
      <p:pic>
        <p:nvPicPr>
          <p:cNvPr id="1026" name="Picture 2" descr="https://www.synergy.net.au/images/img-electricity_flow_infographic.gif"/>
          <p:cNvPicPr>
            <a:picLocks noChangeAspect="1" noChangeArrowheads="1" noCrop="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352675" y="4191000"/>
            <a:ext cx="4667250" cy="236220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71800" y="2895600"/>
            <a:ext cx="3048000" cy="2862322"/>
          </a:xfrm>
          <a:prstGeom prst="rect">
            <a:avLst/>
          </a:prstGeom>
          <a:noFill/>
        </p:spPr>
        <p:txBody>
          <a:bodyPr wrap="square" rtlCol="0">
            <a:spAutoFit/>
          </a:bodyPr>
          <a:lstStyle/>
          <a:p>
            <a:pPr algn="ctr"/>
            <a:r>
              <a:rPr lang="en-US" sz="3600" dirty="0" smtClean="0">
                <a:latin typeface="Calibri" panose="020F0502020204030204" pitchFamily="34" charset="0"/>
              </a:rPr>
              <a:t>Static</a:t>
            </a:r>
            <a:endParaRPr lang="en-US" sz="2000" dirty="0" smtClean="0">
              <a:latin typeface="Calibri" panose="020F0502020204030204" pitchFamily="34" charset="0"/>
            </a:endParaRPr>
          </a:p>
          <a:p>
            <a:pPr algn="ctr"/>
            <a:endParaRPr lang="en-US" sz="3600" dirty="0" smtClean="0">
              <a:latin typeface="Calibri" panose="020F0502020204030204" pitchFamily="34" charset="0"/>
            </a:endParaRPr>
          </a:p>
          <a:p>
            <a:pPr algn="ctr"/>
            <a:r>
              <a:rPr lang="en-US" sz="3600" dirty="0" smtClean="0">
                <a:latin typeface="Calibri" panose="020F0502020204030204" pitchFamily="34" charset="0"/>
              </a:rPr>
              <a:t>DC Current</a:t>
            </a:r>
          </a:p>
          <a:p>
            <a:pPr algn="ctr"/>
            <a:endParaRPr lang="en-US" sz="3600" dirty="0">
              <a:latin typeface="Calibri" panose="020F0502020204030204" pitchFamily="34" charset="0"/>
            </a:endParaRPr>
          </a:p>
          <a:p>
            <a:pPr algn="ctr"/>
            <a:r>
              <a:rPr lang="en-US" sz="3600" dirty="0" smtClean="0">
                <a:latin typeface="Calibri" panose="020F0502020204030204" pitchFamily="34" charset="0"/>
              </a:rPr>
              <a:t>AC Current</a:t>
            </a:r>
          </a:p>
        </p:txBody>
      </p:sp>
      <p:sp>
        <p:nvSpPr>
          <p:cNvPr id="4" name="Rectangle 3"/>
          <p:cNvSpPr/>
          <p:nvPr/>
        </p:nvSpPr>
        <p:spPr>
          <a:xfrm>
            <a:off x="1295400" y="1219200"/>
            <a:ext cx="6553200" cy="1015663"/>
          </a:xfrm>
          <a:prstGeom prst="rect">
            <a:avLst/>
          </a:prstGeom>
        </p:spPr>
        <p:txBody>
          <a:bodyPr wrap="square">
            <a:spAutoFit/>
          </a:bodyPr>
          <a:lstStyle/>
          <a:p>
            <a:pPr algn="ctr"/>
            <a:r>
              <a:rPr lang="en-US" sz="6000" dirty="0" smtClean="0">
                <a:ln w="0"/>
                <a:effectLst>
                  <a:glow rad="101600">
                    <a:srgbClr val="FFFFCC">
                      <a:alpha val="60000"/>
                    </a:srgbClr>
                  </a:glow>
                  <a:outerShdw blurRad="38100" dist="19050" dir="2700000" algn="tl" rotWithShape="0">
                    <a:schemeClr val="dk1">
                      <a:alpha val="40000"/>
                    </a:schemeClr>
                  </a:outerShdw>
                </a:effectLst>
                <a:latin typeface="Calibri" panose="020F0502020204030204" pitchFamily="34" charset="0"/>
              </a:rPr>
              <a:t>Types of Electricity</a:t>
            </a:r>
            <a:endParaRPr lang="en-US" sz="6000" dirty="0">
              <a:ln w="0"/>
              <a:effectLst>
                <a:glow rad="101600">
                  <a:srgbClr val="FFFFCC">
                    <a:alpha val="60000"/>
                  </a:srgbClr>
                </a:glow>
                <a:outerShdw blurRad="38100" dist="19050" dir="2700000" algn="tl" rotWithShape="0">
                  <a:schemeClr val="dk1">
                    <a:alpha val="40000"/>
                  </a:schemeClr>
                </a:outerShdw>
              </a:effectLst>
              <a:latin typeface="Calibri" panose="020F0502020204030204" pitchFamily="34" charset="0"/>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upload.wikimedia.org/wikipedia/commons/d/dc/Leaderlightnig.gif"/>
          <p:cNvPicPr>
            <a:picLocks noChangeAspect="1" noChangeArrowheads="1" noCrop="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647950" y="2438400"/>
            <a:ext cx="4000500" cy="4000501"/>
          </a:xfrm>
          <a:prstGeom prst="rect">
            <a:avLst/>
          </a:prstGeom>
          <a:noFill/>
          <a:extLst>
            <a:ext uri="{909E8E84-426E-40DD-AFC4-6F175D3DCCD1}">
              <a14:hiddenFill xmlns:a14="http://schemas.microsoft.com/office/drawing/2010/main" xmlns="">
                <a:solidFill>
                  <a:srgbClr val="FFFFFF"/>
                </a:solidFill>
              </a14:hiddenFill>
            </a:ext>
          </a:extLst>
        </p:spPr>
      </p:pic>
      <p:sp>
        <p:nvSpPr>
          <p:cNvPr id="4" name="Rectangle 3"/>
          <p:cNvSpPr/>
          <p:nvPr/>
        </p:nvSpPr>
        <p:spPr>
          <a:xfrm>
            <a:off x="1371600" y="381000"/>
            <a:ext cx="6553200" cy="1631216"/>
          </a:xfrm>
          <a:prstGeom prst="rect">
            <a:avLst/>
          </a:prstGeom>
        </p:spPr>
        <p:txBody>
          <a:bodyPr wrap="square">
            <a:spAutoFit/>
          </a:bodyPr>
          <a:lstStyle/>
          <a:p>
            <a:pPr algn="ctr"/>
            <a:r>
              <a:rPr lang="en-US" sz="6000" dirty="0" smtClean="0">
                <a:ln w="0"/>
                <a:effectLst>
                  <a:glow rad="101600">
                    <a:srgbClr val="FFFFCC">
                      <a:alpha val="60000"/>
                    </a:srgbClr>
                  </a:glow>
                  <a:outerShdw blurRad="38100" dist="19050" dir="2700000" algn="tl" rotWithShape="0">
                    <a:schemeClr val="dk1">
                      <a:alpha val="40000"/>
                    </a:schemeClr>
                  </a:outerShdw>
                </a:effectLst>
                <a:latin typeface="Calibri" panose="020F0502020204030204" pitchFamily="34" charset="0"/>
              </a:rPr>
              <a:t>Static Electricity</a:t>
            </a:r>
          </a:p>
          <a:p>
            <a:pPr algn="ctr"/>
            <a:r>
              <a:rPr lang="en-US" sz="4000" dirty="0" smtClean="0">
                <a:ln w="0"/>
                <a:effectLst>
                  <a:glow rad="101600">
                    <a:srgbClr val="FFFFCC">
                      <a:alpha val="60000"/>
                    </a:srgbClr>
                  </a:glow>
                  <a:outerShdw blurRad="38100" dist="19050" dir="2700000" algn="tl" rotWithShape="0">
                    <a:schemeClr val="dk1">
                      <a:alpha val="40000"/>
                    </a:schemeClr>
                  </a:outerShdw>
                </a:effectLst>
                <a:latin typeface="Calibri" panose="020F0502020204030204" pitchFamily="34" charset="0"/>
              </a:rPr>
              <a:t>Lightning</a:t>
            </a:r>
            <a:endParaRPr lang="en-US" sz="4000" dirty="0">
              <a:ln w="0"/>
              <a:effectLst>
                <a:glow rad="101600">
                  <a:srgbClr val="FFFFCC">
                    <a:alpha val="60000"/>
                  </a:srgbClr>
                </a:glow>
                <a:outerShdw blurRad="38100" dist="19050" dir="2700000" algn="tl" rotWithShape="0">
                  <a:schemeClr val="dk1">
                    <a:alpha val="40000"/>
                  </a:schemeClr>
                </a:outerShdw>
              </a:effectLst>
              <a:latin typeface="Calibri" panose="020F0502020204030204" pitchFamily="34" charset="0"/>
            </a:endParaRPr>
          </a:p>
        </p:txBody>
      </p:sp>
    </p:spTree>
    <p:extLst>
      <p:ext uri="{BB962C8B-B14F-4D97-AF65-F5344CB8AC3E}">
        <p14:creationId xmlns:p14="http://schemas.microsoft.com/office/powerpoint/2010/main" xmlns="" val="371138059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71600" y="502384"/>
            <a:ext cx="6553200" cy="1631216"/>
          </a:xfrm>
          <a:prstGeom prst="rect">
            <a:avLst/>
          </a:prstGeom>
        </p:spPr>
        <p:txBody>
          <a:bodyPr wrap="square">
            <a:spAutoFit/>
          </a:bodyPr>
          <a:lstStyle/>
          <a:p>
            <a:pPr algn="ctr"/>
            <a:r>
              <a:rPr lang="en-US" sz="6000" dirty="0" smtClean="0">
                <a:ln w="0"/>
                <a:effectLst>
                  <a:glow rad="101600">
                    <a:srgbClr val="FFFFCC">
                      <a:alpha val="60000"/>
                    </a:srgbClr>
                  </a:glow>
                  <a:outerShdw blurRad="38100" dist="19050" dir="2700000" algn="tl" rotWithShape="0">
                    <a:schemeClr val="dk1">
                      <a:alpha val="40000"/>
                    </a:schemeClr>
                  </a:outerShdw>
                </a:effectLst>
                <a:latin typeface="Calibri" panose="020F0502020204030204" pitchFamily="34" charset="0"/>
              </a:rPr>
              <a:t>DC Electricity</a:t>
            </a:r>
          </a:p>
          <a:p>
            <a:pPr algn="ctr"/>
            <a:r>
              <a:rPr lang="en-US" sz="4000" dirty="0" smtClean="0">
                <a:ln w="0"/>
                <a:effectLst>
                  <a:glow rad="101600">
                    <a:srgbClr val="FFFFCC">
                      <a:alpha val="60000"/>
                    </a:srgbClr>
                  </a:glow>
                  <a:outerShdw blurRad="38100" dist="19050" dir="2700000" algn="tl" rotWithShape="0">
                    <a:schemeClr val="dk1">
                      <a:alpha val="40000"/>
                    </a:schemeClr>
                  </a:outerShdw>
                </a:effectLst>
                <a:latin typeface="Calibri" panose="020F0502020204030204" pitchFamily="34" charset="0"/>
              </a:rPr>
              <a:t>Batteries</a:t>
            </a:r>
            <a:endParaRPr lang="en-US" sz="4000" dirty="0">
              <a:ln w="0"/>
              <a:effectLst>
                <a:glow rad="101600">
                  <a:srgbClr val="FFFFCC">
                    <a:alpha val="60000"/>
                  </a:srgbClr>
                </a:glow>
                <a:outerShdw blurRad="38100" dist="19050" dir="2700000" algn="tl" rotWithShape="0">
                  <a:schemeClr val="dk1">
                    <a:alpha val="40000"/>
                  </a:schemeClr>
                </a:outerShdw>
              </a:effectLst>
              <a:latin typeface="Calibri" panose="020F0502020204030204" pitchFamily="34" charset="0"/>
            </a:endParaRPr>
          </a:p>
        </p:txBody>
      </p:sp>
      <p:pic>
        <p:nvPicPr>
          <p:cNvPr id="2050" name="Picture 2" descr="http://www.green-planet-solar-energy.com/images/DC_current.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19125" y="3048000"/>
            <a:ext cx="2657475" cy="2486026"/>
          </a:xfrm>
          <a:prstGeom prst="rect">
            <a:avLst/>
          </a:prstGeom>
          <a:noFill/>
          <a:extLst>
            <a:ext uri="{909E8E84-426E-40DD-AFC4-6F175D3DCCD1}">
              <a14:hiddenFill xmlns:a14="http://schemas.microsoft.com/office/drawing/2010/main" xmlns="">
                <a:solidFill>
                  <a:srgbClr val="FFFFFF"/>
                </a:solidFill>
              </a14:hiddenFill>
            </a:ext>
          </a:extLst>
        </p:spPr>
      </p:pic>
      <p:pic>
        <p:nvPicPr>
          <p:cNvPr id="2052" name="Picture 4" descr="http://images.tutorvista.com/cms/images/83/dc-waveform.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038600" y="3562350"/>
            <a:ext cx="1790700" cy="1457326"/>
          </a:xfrm>
          <a:prstGeom prst="rect">
            <a:avLst/>
          </a:prstGeom>
          <a:noFill/>
          <a:extLst>
            <a:ext uri="{909E8E84-426E-40DD-AFC4-6F175D3DCCD1}">
              <a14:hiddenFill xmlns:a14="http://schemas.microsoft.com/office/drawing/2010/main" xmlns="">
                <a:solidFill>
                  <a:srgbClr val="FFFFFF"/>
                </a:solidFill>
              </a14:hiddenFill>
            </a:ext>
          </a:extLst>
        </p:spPr>
      </p:pic>
      <p:pic>
        <p:nvPicPr>
          <p:cNvPr id="2054" name="Picture 6" descr="http://upload.wikimedia.org/wikipedia/commons/thumb/9/9f/Direct_current_symbol.svg/220px-Direct_current_symbol.svg.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400800" y="3871912"/>
            <a:ext cx="2095500" cy="83820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25513979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71600" y="502384"/>
            <a:ext cx="6553200" cy="1631216"/>
          </a:xfrm>
          <a:prstGeom prst="rect">
            <a:avLst/>
          </a:prstGeom>
        </p:spPr>
        <p:txBody>
          <a:bodyPr wrap="square">
            <a:spAutoFit/>
          </a:bodyPr>
          <a:lstStyle/>
          <a:p>
            <a:pPr algn="ctr"/>
            <a:r>
              <a:rPr lang="en-US" sz="6000" dirty="0">
                <a:ln w="0"/>
                <a:effectLst>
                  <a:glow rad="101600">
                    <a:srgbClr val="FFFFCC">
                      <a:alpha val="60000"/>
                    </a:srgbClr>
                  </a:glow>
                  <a:outerShdw blurRad="38100" dist="19050" dir="2700000" algn="tl" rotWithShape="0">
                    <a:schemeClr val="dk1">
                      <a:alpha val="40000"/>
                    </a:schemeClr>
                  </a:outerShdw>
                </a:effectLst>
                <a:latin typeface="Calibri" panose="020F0502020204030204" pitchFamily="34" charset="0"/>
              </a:rPr>
              <a:t>A</a:t>
            </a:r>
            <a:r>
              <a:rPr lang="en-US" sz="6000" dirty="0" smtClean="0">
                <a:ln w="0"/>
                <a:effectLst>
                  <a:glow rad="101600">
                    <a:srgbClr val="FFFFCC">
                      <a:alpha val="60000"/>
                    </a:srgbClr>
                  </a:glow>
                  <a:outerShdw blurRad="38100" dist="19050" dir="2700000" algn="tl" rotWithShape="0">
                    <a:schemeClr val="dk1">
                      <a:alpha val="40000"/>
                    </a:schemeClr>
                  </a:outerShdw>
                </a:effectLst>
                <a:latin typeface="Calibri" panose="020F0502020204030204" pitchFamily="34" charset="0"/>
              </a:rPr>
              <a:t>C Electricity</a:t>
            </a:r>
          </a:p>
          <a:p>
            <a:pPr algn="ctr"/>
            <a:r>
              <a:rPr lang="en-US" sz="4000" dirty="0" smtClean="0">
                <a:ln w="0"/>
                <a:effectLst>
                  <a:glow rad="101600">
                    <a:srgbClr val="FFFFCC">
                      <a:alpha val="60000"/>
                    </a:srgbClr>
                  </a:glow>
                  <a:outerShdw blurRad="38100" dist="19050" dir="2700000" algn="tl" rotWithShape="0">
                    <a:schemeClr val="dk1">
                      <a:alpha val="40000"/>
                    </a:schemeClr>
                  </a:outerShdw>
                </a:effectLst>
                <a:latin typeface="Calibri" panose="020F0502020204030204" pitchFamily="34" charset="0"/>
              </a:rPr>
              <a:t>Line voltage</a:t>
            </a:r>
          </a:p>
        </p:txBody>
      </p:sp>
      <p:pic>
        <p:nvPicPr>
          <p:cNvPr id="3074" name="Picture 2" descr="http://4.bp.blogspot.com/-YYLYTud4lDU/TrVFQyUVE0I/AAAAAAAABkk/Cs6ztzqnqZw/s400/alternating_current.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28600" y="2743200"/>
            <a:ext cx="3705225" cy="2438400"/>
          </a:xfrm>
          <a:prstGeom prst="rect">
            <a:avLst/>
          </a:prstGeom>
          <a:noFill/>
          <a:extLst>
            <a:ext uri="{909E8E84-426E-40DD-AFC4-6F175D3DCCD1}">
              <a14:hiddenFill xmlns:a14="http://schemas.microsoft.com/office/drawing/2010/main" xmlns="">
                <a:solidFill>
                  <a:srgbClr val="FFFFFF"/>
                </a:solidFill>
              </a14:hiddenFill>
            </a:ext>
          </a:extLst>
        </p:spPr>
      </p:pic>
      <p:pic>
        <p:nvPicPr>
          <p:cNvPr id="3076" name="Picture 4" descr="http://sub.allaboutcircuits.com/images/02002.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114800" y="2438399"/>
            <a:ext cx="4905375" cy="4000501"/>
          </a:xfrm>
          <a:prstGeom prst="rect">
            <a:avLst/>
          </a:prstGeom>
          <a:noFill/>
          <a:extLst>
            <a:ext uri="{909E8E84-426E-40DD-AFC4-6F175D3DCCD1}">
              <a14:hiddenFill xmlns:a14="http://schemas.microsoft.com/office/drawing/2010/main" xmlns="">
                <a:solidFill>
                  <a:srgbClr val="FFFFFF"/>
                </a:solidFill>
              </a14:hiddenFill>
            </a:ext>
          </a:extLst>
        </p:spPr>
      </p:pic>
      <p:pic>
        <p:nvPicPr>
          <p:cNvPr id="3078" name="Picture 6" descr="http://www.learningaboutelectronics.com/images/sine_wave_symbol.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371600" y="5448300"/>
            <a:ext cx="1442999" cy="9906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06788882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71599" y="152400"/>
            <a:ext cx="6553200" cy="1015663"/>
          </a:xfrm>
          <a:prstGeom prst="rect">
            <a:avLst/>
          </a:prstGeom>
        </p:spPr>
        <p:txBody>
          <a:bodyPr wrap="square">
            <a:spAutoFit/>
          </a:bodyPr>
          <a:lstStyle/>
          <a:p>
            <a:pPr algn="ctr"/>
            <a:r>
              <a:rPr lang="en-US" sz="6000" dirty="0" smtClean="0">
                <a:ln w="0"/>
                <a:effectLst>
                  <a:glow rad="101600">
                    <a:srgbClr val="FFFFCC">
                      <a:alpha val="60000"/>
                    </a:srgbClr>
                  </a:glow>
                  <a:outerShdw blurRad="38100" dist="19050" dir="2700000" algn="tl" rotWithShape="0">
                    <a:schemeClr val="dk1">
                      <a:alpha val="40000"/>
                    </a:schemeClr>
                  </a:outerShdw>
                </a:effectLst>
                <a:latin typeface="Calibri" panose="020F0502020204030204" pitchFamily="34" charset="0"/>
              </a:rPr>
              <a:t>Voltage</a:t>
            </a:r>
            <a:endParaRPr lang="en-US" sz="4000" dirty="0" smtClean="0">
              <a:ln w="0"/>
              <a:effectLst>
                <a:glow rad="101600">
                  <a:srgbClr val="FFFFCC">
                    <a:alpha val="60000"/>
                  </a:srgbClr>
                </a:glow>
                <a:outerShdw blurRad="38100" dist="19050" dir="2700000" algn="tl" rotWithShape="0">
                  <a:schemeClr val="dk1">
                    <a:alpha val="40000"/>
                  </a:schemeClr>
                </a:outerShdw>
              </a:effectLst>
              <a:latin typeface="Calibri" panose="020F0502020204030204" pitchFamily="34" charset="0"/>
            </a:endParaRPr>
          </a:p>
        </p:txBody>
      </p:sp>
      <p:sp>
        <p:nvSpPr>
          <p:cNvPr id="3" name="TextBox 2"/>
          <p:cNvSpPr txBox="1"/>
          <p:nvPr/>
        </p:nvSpPr>
        <p:spPr>
          <a:xfrm>
            <a:off x="381000" y="1828800"/>
            <a:ext cx="8126528" cy="2954655"/>
          </a:xfrm>
          <a:prstGeom prst="rect">
            <a:avLst/>
          </a:prstGeom>
          <a:noFill/>
        </p:spPr>
        <p:txBody>
          <a:bodyPr wrap="square" rtlCol="0">
            <a:spAutoFit/>
          </a:bodyPr>
          <a:lstStyle/>
          <a:p>
            <a:pPr marL="285750" lvl="0" indent="-285750">
              <a:buFont typeface="Wingdings" panose="05000000000000000000" pitchFamily="2" charset="2"/>
              <a:buChar char="§"/>
            </a:pPr>
            <a:r>
              <a:rPr lang="en-US" sz="2800" dirty="0">
                <a:latin typeface="Calibri" panose="020F0502020204030204" pitchFamily="34" charset="0"/>
              </a:rPr>
              <a:t>Discovered by an Italian Physicist Count Alessandro Giuseppe Antonio </a:t>
            </a:r>
            <a:r>
              <a:rPr lang="en-US" sz="2800" dirty="0" err="1">
                <a:latin typeface="Calibri" panose="020F0502020204030204" pitchFamily="34" charset="0"/>
              </a:rPr>
              <a:t>Anastasio</a:t>
            </a:r>
            <a:r>
              <a:rPr lang="en-US" sz="2800" dirty="0">
                <a:latin typeface="Calibri" panose="020F0502020204030204" pitchFamily="34" charset="0"/>
              </a:rPr>
              <a:t> </a:t>
            </a:r>
            <a:r>
              <a:rPr lang="en-US" sz="2800" dirty="0" smtClean="0">
                <a:latin typeface="Calibri" panose="020F0502020204030204" pitchFamily="34" charset="0"/>
              </a:rPr>
              <a:t>Volta</a:t>
            </a:r>
          </a:p>
          <a:p>
            <a:pPr marL="285750" lvl="0" indent="-285750">
              <a:buFont typeface="Wingdings" panose="05000000000000000000" pitchFamily="2" charset="2"/>
              <a:buChar char="§"/>
            </a:pPr>
            <a:r>
              <a:rPr lang="en-US" sz="2800" dirty="0" smtClean="0">
                <a:latin typeface="Calibri" panose="020F0502020204030204" pitchFamily="34" charset="0"/>
              </a:rPr>
              <a:t>Voltage is the “potential” of power, although referred to as pressure, it is not. </a:t>
            </a:r>
          </a:p>
          <a:p>
            <a:pPr marL="285750" lvl="0" indent="-285750">
              <a:buFont typeface="Wingdings" panose="05000000000000000000" pitchFamily="2" charset="2"/>
              <a:buChar char="§"/>
            </a:pPr>
            <a:r>
              <a:rPr lang="en-US" sz="2800" dirty="0" smtClean="0">
                <a:latin typeface="Calibri" panose="020F0502020204030204" pitchFamily="34" charset="0"/>
              </a:rPr>
              <a:t>The higher the voltage potential, the easier electrons can flow threw the wire.</a:t>
            </a:r>
          </a:p>
          <a:p>
            <a:pPr marL="285750" lvl="0" indent="-285750">
              <a:buFont typeface="Wingdings" panose="05000000000000000000" pitchFamily="2" charset="2"/>
              <a:buChar char="§"/>
            </a:pPr>
            <a:endParaRPr lang="en-US" dirty="0">
              <a:latin typeface="Calibri" panose="020F0502020204030204" pitchFamily="34" charset="0"/>
            </a:endParaRPr>
          </a:p>
        </p:txBody>
      </p:sp>
      <p:sp>
        <p:nvSpPr>
          <p:cNvPr id="4" name="Rectangle 3"/>
          <p:cNvSpPr/>
          <p:nvPr/>
        </p:nvSpPr>
        <p:spPr>
          <a:xfrm>
            <a:off x="1167664" y="4936360"/>
            <a:ext cx="6553200" cy="1015663"/>
          </a:xfrm>
          <a:prstGeom prst="rect">
            <a:avLst/>
          </a:prstGeom>
        </p:spPr>
        <p:txBody>
          <a:bodyPr wrap="square">
            <a:spAutoFit/>
          </a:bodyPr>
          <a:lstStyle/>
          <a:p>
            <a:pPr algn="ctr"/>
            <a:r>
              <a:rPr lang="en-US" sz="6000" dirty="0" smtClean="0">
                <a:ln w="0"/>
                <a:effectLst>
                  <a:glow rad="101600">
                    <a:srgbClr val="FFFFCC">
                      <a:alpha val="60000"/>
                    </a:srgbClr>
                  </a:glow>
                  <a:outerShdw blurRad="38100" dist="19050" dir="2700000" algn="tl" rotWithShape="0">
                    <a:schemeClr val="dk1">
                      <a:alpha val="40000"/>
                    </a:schemeClr>
                  </a:outerShdw>
                </a:effectLst>
                <a:latin typeface="Calibri" panose="020F0502020204030204" pitchFamily="34" charset="0"/>
              </a:rPr>
              <a:t>Symbol = V or E</a:t>
            </a:r>
            <a:endParaRPr lang="en-US" sz="4000" dirty="0" smtClean="0">
              <a:ln w="0"/>
              <a:effectLst>
                <a:glow rad="101600">
                  <a:srgbClr val="FFFFCC">
                    <a:alpha val="60000"/>
                  </a:srgbClr>
                </a:glow>
                <a:outerShdw blurRad="38100" dist="19050" dir="2700000" algn="tl" rotWithShape="0">
                  <a:schemeClr val="dk1">
                    <a:alpha val="40000"/>
                  </a:schemeClr>
                </a:outerShdw>
              </a:effectLst>
              <a:latin typeface="Calibri" panose="020F0502020204030204" pitchFamily="34" charset="0"/>
            </a:endParaRPr>
          </a:p>
        </p:txBody>
      </p:sp>
    </p:spTree>
    <p:extLst>
      <p:ext uri="{BB962C8B-B14F-4D97-AF65-F5344CB8AC3E}">
        <p14:creationId xmlns:p14="http://schemas.microsoft.com/office/powerpoint/2010/main" xmlns="" val="329964756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Theme1">
  <a:themeElements>
    <a:clrScheme name="Orange Re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Century Gothic-Palatino Linotype">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1Subtle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dirty="0"/>
        </a:defPPr>
      </a:lstStyle>
      <a:style>
        <a:lnRef idx="1">
          <a:schemeClr val="accent4"/>
        </a:lnRef>
        <a:fillRef idx="3">
          <a:schemeClr val="accent4"/>
        </a:fillRef>
        <a:effectRef idx="2">
          <a:schemeClr val="accent4"/>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accent4"/>
          </a:solidFill>
        </a:ln>
      </a:spPr>
      <a:bodyPr wrap="square" rtlCol="0" anchor="ctr" anchorCtr="1">
        <a:spAutoFit/>
      </a:bodyPr>
      <a:lstStyle>
        <a:defPPr>
          <a:defRPr dirty="0" smtClean="0"/>
        </a:defPPr>
      </a:lstStyle>
    </a:txDef>
  </a:objectDefaults>
  <a:extraClrSchemeLst/>
  <a:extLst>
    <a:ext uri="{05A4C25C-085E-4340-85A3-A5531E510DB2}">
      <thm15:themeFamily xmlns:thm15="http://schemas.microsoft.com/office/thememl/2012/main" xmlns="" name="Theme1" id="{FBDD5DE3-EF1C-49C3-B4EA-631202C6CA49}" vid="{743960B2-9087-42F4-AD8C-28072AAB5C1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1042</TotalTime>
  <Words>802</Words>
  <Application>Microsoft Office PowerPoint</Application>
  <PresentationFormat>On-screen Show (4:3)</PresentationFormat>
  <Paragraphs>115</Paragraphs>
  <Slides>25</Slides>
  <Notes>1</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Theme1</vt:lpstr>
      <vt:lpstr>Basic Electronics</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Basic Electronics</dc:title>
  <dc:creator>Jassper</dc:creator>
  <cp:lastModifiedBy>Jassper</cp:lastModifiedBy>
  <cp:revision>76</cp:revision>
  <dcterms:created xsi:type="dcterms:W3CDTF">2013-12-27T17:46:34Z</dcterms:created>
  <dcterms:modified xsi:type="dcterms:W3CDTF">2015-03-14T16:33:50Z</dcterms:modified>
</cp:coreProperties>
</file>